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698" r:id="rId3"/>
  </p:sldMasterIdLst>
  <p:notesMasterIdLst>
    <p:notesMasterId r:id="rId9"/>
  </p:notesMasterIdLst>
  <p:sldIdLst>
    <p:sldId id="256" r:id="rId4"/>
    <p:sldId id="265" r:id="rId5"/>
    <p:sldId id="266" r:id="rId6"/>
    <p:sldId id="275" r:id="rId7"/>
    <p:sldId id="276" r:id="rId8"/>
  </p:sldIdLst>
  <p:sldSz cx="12192000" cy="6858000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B3"/>
    <a:srgbClr val="0E66B0"/>
    <a:srgbClr val="8DC7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4696CB77-2105-4032-89B8-C24D920BD72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93E7BF5-414B-4839-8A0C-3F00A9FC39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03A9D3-57F7-485E-A5D2-7DEADC6992A0}" type="datetimeFigureOut">
              <a:rPr lang="de-DE"/>
              <a:pPr>
                <a:defRPr/>
              </a:pPr>
              <a:t>08.01.2026</a:t>
            </a:fld>
            <a:endParaRPr lang="de-DE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4BC17924-54CE-4595-BC2A-249D31E1A4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5AEE4B2D-3862-4539-9CE9-C44FFBC6DB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E9552CC-1879-466B-B943-CFFF1168FE5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4A9AE3-4556-455A-B47E-3F55D1313F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911B02D-CFCE-498E-96C6-897E2EEF43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9590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64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250727" y="3283201"/>
            <a:ext cx="7560000" cy="97667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2250727" y="4507200"/>
            <a:ext cx="7560000" cy="594106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1"/>
          </p:nvPr>
        </p:nvSpPr>
        <p:spPr>
          <a:xfrm>
            <a:off x="2250727" y="5695201"/>
            <a:ext cx="7560000" cy="6396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1800"/>
              </a:lnSpc>
              <a:spcBef>
                <a:spcPts val="0"/>
              </a:spcBef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9554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250727" y="3283201"/>
            <a:ext cx="7560000" cy="97667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2250727" y="4507200"/>
            <a:ext cx="7560000" cy="594106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1"/>
          </p:nvPr>
        </p:nvSpPr>
        <p:spPr>
          <a:xfrm>
            <a:off x="2250727" y="5695201"/>
            <a:ext cx="7560000" cy="6396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1800"/>
              </a:lnSpc>
              <a:spcBef>
                <a:spcPts val="0"/>
              </a:spcBef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44093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VS\Arbeitsdateien\GEMEINSCHAFTSAUSSCHUSS-Klebtechnik\GA_K-Logo-FinaleVersion\Logo-ohne-C\logo_ref_gak_blau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082" y="138747"/>
            <a:ext cx="1304287" cy="72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Gerade Verbindung 4"/>
          <p:cNvCxnSpPr/>
          <p:nvPr userDrawn="1"/>
        </p:nvCxnSpPr>
        <p:spPr>
          <a:xfrm>
            <a:off x="409074" y="916379"/>
            <a:ext cx="11341768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6" name="Picture 7" descr="DVS_Forschung_RGB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717" y="326673"/>
            <a:ext cx="2292281" cy="34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DVS\Arbeitsdateien\LOGOSAMMLUNG\DECHEMA-Logo\DECHEMA-Logo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63" y="210793"/>
            <a:ext cx="1657515" cy="662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DVS\Arbeitsdateien\LOGOSAMMLUNG\FOSTA-Logo\Fosta_Logo mit Schriftzug NEU v2 2016.JP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796" y="279436"/>
            <a:ext cx="2020643" cy="524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DVS\Arbeitsdateien\LOGOSAMMLUNG\IVTH-Logo\IVTH-Logo neu.jp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1325" y="171980"/>
            <a:ext cx="1104950" cy="66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hf hdr="0" ftr="0" dt="0"/>
  <p:txStyles>
    <p:titleStyle>
      <a:lvl1pPr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 kern="1200">
          <a:solidFill>
            <a:srgbClr val="0E66B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algn="l" defTabSz="685800" rtl="0" eaLnBrk="1" fontAlgn="base" hangingPunct="1">
        <a:lnSpc>
          <a:spcPts val="2200"/>
        </a:lnSpc>
        <a:spcBef>
          <a:spcPts val="750"/>
        </a:spcBef>
        <a:spcAft>
          <a:spcPct val="0"/>
        </a:spcAft>
        <a:buFont typeface="Arial" panose="020B0604020202020204" pitchFamily="34" charset="0"/>
        <a:defRPr kern="1200">
          <a:solidFill>
            <a:srgbClr val="0E66B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395288" y="6197015"/>
            <a:ext cx="11371596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6" name="Picture 2" descr="C:\DVS\Arbeitsdateien\GEMEINSCHAFTSAUSSCHUSS-Klebtechnik\GA_K-Logo-FinaleVersion\Logo-ohne-C\logo_ref_gak_blau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92" y="6300304"/>
            <a:ext cx="792335" cy="439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 kern="1200">
          <a:solidFill>
            <a:srgbClr val="0E66B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algn="l" defTabSz="685800" rtl="0" eaLnBrk="0" fontAlgn="base" hangingPunct="0">
        <a:lnSpc>
          <a:spcPts val="2200"/>
        </a:lnSpc>
        <a:spcBef>
          <a:spcPts val="750"/>
        </a:spcBef>
        <a:spcAft>
          <a:spcPct val="0"/>
        </a:spcAft>
        <a:buFont typeface="Arial" panose="020B0604020202020204" pitchFamily="34" charset="0"/>
        <a:defRPr kern="1200">
          <a:solidFill>
            <a:srgbClr val="0E66B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395288" y="6100763"/>
            <a:ext cx="11419723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6" name="Picture 2" descr="C:\DVS\Arbeitsdateien\GEMEINSCHAFTSAUSSCHUSS-Klebtechnik\GA_K-Logo-FinaleVersion\Logo-ohne-C\logo_ref_gak_blau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92" y="6204052"/>
            <a:ext cx="792335" cy="439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hf hdr="0" ftr="0" dt="0"/>
  <p:txStyles>
    <p:titleStyle>
      <a:lvl1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 kern="1200">
          <a:solidFill>
            <a:srgbClr val="0E66B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algn="l" defTabSz="685800" rtl="0" eaLnBrk="0" fontAlgn="base" hangingPunct="0">
        <a:lnSpc>
          <a:spcPts val="2200"/>
        </a:lnSpc>
        <a:spcBef>
          <a:spcPts val="750"/>
        </a:spcBef>
        <a:spcAft>
          <a:spcPct val="0"/>
        </a:spcAft>
        <a:buFont typeface="Arial" panose="020B0604020202020204" pitchFamily="34" charset="0"/>
        <a:defRPr kern="1200">
          <a:solidFill>
            <a:srgbClr val="0E66B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3"/>
          <p:cNvSpPr txBox="1">
            <a:spLocks noChangeArrowheads="1"/>
          </p:cNvSpPr>
          <p:nvPr/>
        </p:nvSpPr>
        <p:spPr bwMode="auto">
          <a:xfrm>
            <a:off x="1331913" y="3860800"/>
            <a:ext cx="61277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				</a:t>
            </a:r>
          </a:p>
        </p:txBody>
      </p:sp>
      <p:sp>
        <p:nvSpPr>
          <p:cNvPr id="7" name="Textfeld 2"/>
          <p:cNvSpPr txBox="1">
            <a:spLocks noChangeArrowheads="1"/>
          </p:cNvSpPr>
          <p:nvPr/>
        </p:nvSpPr>
        <p:spPr bwMode="auto">
          <a:xfrm>
            <a:off x="467544" y="3026469"/>
            <a:ext cx="7776864" cy="84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IGF-Nr.	</a:t>
            </a:r>
            <a:r>
              <a:rPr lang="de-DE" kern="0">
                <a:solidFill>
                  <a:srgbClr val="0066B3"/>
                </a:solidFill>
                <a:latin typeface="Arial"/>
                <a:cs typeface="Arial"/>
              </a:rPr>
              <a:t>01IFxxxxxN</a:t>
            </a: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 / Az. / Nr. der Forschungsvereinigung	</a:t>
            </a:r>
            <a:r>
              <a:rPr kumimoji="0" lang="de-DE" sz="14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(Arial 18p)</a:t>
            </a:r>
          </a:p>
          <a:p>
            <a:pPr marL="0" marR="0" lvl="0" indent="0" defTabSz="91440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defTabSz="91440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Laufzeit:	</a:t>
            </a:r>
            <a:r>
              <a:rPr kumimoji="0" lang="de-DE" sz="1800" b="0" i="0" u="none" strike="noStrike" kern="0" cap="none" spc="0" normalizeH="0" baseline="0" noProof="0" err="1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xx.xx.xxxx</a:t>
            </a: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 – </a:t>
            </a:r>
            <a:r>
              <a:rPr kumimoji="0" lang="de-DE" sz="1800" b="0" i="0" u="none" strike="noStrike" kern="0" cap="none" spc="0" normalizeH="0" baseline="0" noProof="0" err="1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xx.xx.xxxx</a:t>
            </a: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8" name="Textfeld 1"/>
          <p:cNvSpPr txBox="1">
            <a:spLocks noChangeArrowheads="1"/>
          </p:cNvSpPr>
          <p:nvPr/>
        </p:nvSpPr>
        <p:spPr bwMode="auto">
          <a:xfrm>
            <a:off x="2699796" y="5456259"/>
            <a:ext cx="9920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„Logo FE 1“</a:t>
            </a:r>
          </a:p>
        </p:txBody>
      </p:sp>
      <p:sp>
        <p:nvSpPr>
          <p:cNvPr id="9" name="Textfeld 6"/>
          <p:cNvSpPr txBox="1">
            <a:spLocks noChangeArrowheads="1"/>
          </p:cNvSpPr>
          <p:nvPr/>
        </p:nvSpPr>
        <p:spPr bwMode="auto">
          <a:xfrm>
            <a:off x="5004098" y="5445227"/>
            <a:ext cx="1008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„Logo FE 2“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79770" y="4407498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de-DE" sz="1200">
                <a:solidFill>
                  <a:srgbClr val="0066B3"/>
                </a:solidFill>
                <a:latin typeface="Arial" charset="0"/>
                <a:cs typeface="Arial" charset="0"/>
              </a:rPr>
              <a:t>„Logo der federführenden</a:t>
            </a:r>
          </a:p>
          <a:p>
            <a:pPr eaLnBrk="1" hangingPunct="1"/>
            <a:r>
              <a:rPr lang="de-DE" sz="1200">
                <a:solidFill>
                  <a:srgbClr val="0066B3"/>
                </a:solidFill>
                <a:latin typeface="Arial" charset="0"/>
                <a:cs typeface="Arial" charset="0"/>
              </a:rPr>
              <a:t>Forschungsvereinigung“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468002" y="4407498"/>
            <a:ext cx="2031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de-DE" sz="1200">
                <a:solidFill>
                  <a:srgbClr val="0066B3"/>
                </a:solidFill>
                <a:latin typeface="Arial" charset="0"/>
                <a:cs typeface="Arial" charset="0"/>
              </a:rPr>
              <a:t>„Logos ggf. kooperierender</a:t>
            </a:r>
          </a:p>
          <a:p>
            <a:pPr eaLnBrk="1" hangingPunct="1"/>
            <a:r>
              <a:rPr lang="de-DE" sz="1200">
                <a:solidFill>
                  <a:srgbClr val="0066B3"/>
                </a:solidFill>
                <a:latin typeface="Arial" charset="0"/>
                <a:cs typeface="Arial" charset="0"/>
              </a:rPr>
              <a:t>Forschungsvereinigungen“</a:t>
            </a:r>
          </a:p>
        </p:txBody>
      </p:sp>
      <p:sp>
        <p:nvSpPr>
          <p:cNvPr id="15" name="Textfeld 1"/>
          <p:cNvSpPr txBox="1">
            <a:spLocks noChangeArrowheads="1"/>
          </p:cNvSpPr>
          <p:nvPr/>
        </p:nvSpPr>
        <p:spPr bwMode="auto">
          <a:xfrm>
            <a:off x="467544" y="1196978"/>
            <a:ext cx="8280920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„Titel“	</a:t>
            </a:r>
            <a:r>
              <a:rPr kumimoji="0" lang="de-DE" sz="1400" b="1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(Arial 24p)</a:t>
            </a:r>
          </a:p>
        </p:txBody>
      </p:sp>
      <p:pic>
        <p:nvPicPr>
          <p:cNvPr id="2" name="Grafik 1" descr="Ein Bild, das Text, Schrift, Logo, Grafiken enthält.&#10;&#10;Beschreibung automatisch generiert.">
            <a:extLst>
              <a:ext uri="{FF2B5EF4-FFF2-40B4-BE49-F238E27FC236}">
                <a16:creationId xmlns:a16="http://schemas.microsoft.com/office/drawing/2014/main" id="{A912E1C6-BD62-C543-419E-7AEF3CFF0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5163" y="4361985"/>
            <a:ext cx="1409700" cy="561975"/>
          </a:xfrm>
          <a:prstGeom prst="rect">
            <a:avLst/>
          </a:prstGeom>
        </p:spPr>
      </p:pic>
      <p:pic>
        <p:nvPicPr>
          <p:cNvPr id="5" name="Grafik 4" descr="Ein Bild, das Text, Schrift, Logo, Grafiken enthält.&#10;&#10;Beschreibung automatisch generiert.">
            <a:extLst>
              <a:ext uri="{FF2B5EF4-FFF2-40B4-BE49-F238E27FC236}">
                <a16:creationId xmlns:a16="http://schemas.microsoft.com/office/drawing/2014/main" id="{20AC690E-520E-9AFD-7B30-F345CF550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5569" y="4350136"/>
            <a:ext cx="1670593" cy="573824"/>
          </a:xfrm>
          <a:prstGeom prst="rect">
            <a:avLst/>
          </a:prstGeom>
        </p:spPr>
      </p:pic>
      <p:pic>
        <p:nvPicPr>
          <p:cNvPr id="4" name="Grafik 3" descr="Ein Bild, das Text, Screenshot, Schrift, Visitenkarte enthält.&#10;&#10;KI-generierte Inhalte können fehlerhaft sein.">
            <a:extLst>
              <a:ext uri="{FF2B5EF4-FFF2-40B4-BE49-F238E27FC236}">
                <a16:creationId xmlns:a16="http://schemas.microsoft.com/office/drawing/2014/main" id="{EE313737-9450-66FF-1489-D16B941071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866" y="3703318"/>
            <a:ext cx="1978530" cy="20189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7"/>
          <p:cNvSpPr>
            <a:spLocks/>
          </p:cNvSpPr>
          <p:nvPr/>
        </p:nvSpPr>
        <p:spPr bwMode="auto">
          <a:xfrm>
            <a:off x="360367" y="250827"/>
            <a:ext cx="8315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buFont typeface="Arial" charset="0"/>
              <a:buNone/>
            </a:pPr>
            <a:r>
              <a:rPr lang="de-DE" sz="2800" b="1">
                <a:solidFill>
                  <a:srgbClr val="0066B3"/>
                </a:solidFill>
                <a:latin typeface="Arial" charset="0"/>
                <a:cs typeface="Arial" charset="0"/>
              </a:rPr>
              <a:t>Forschungsziel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292" y="1253041"/>
            <a:ext cx="8280400" cy="489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defTabSz="685800" rtl="0" eaLnBrk="0" fontAlgn="base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rgbClr val="0E66B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Hilfestellung,</a:t>
            </a:r>
          </a:p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nachfolgenden Text zur Erstellung der Präsentation bitte löschen! </a:t>
            </a:r>
          </a:p>
          <a:p>
            <a:pPr marL="609600" marR="0" lvl="0" indent="-609600" algn="l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1" u="none" strike="noStrike" kern="1200" cap="none" spc="0" normalizeH="0" baseline="0" noProof="0">
              <a:ln>
                <a:noFill/>
              </a:ln>
              <a:solidFill>
                <a:srgbClr val="0E66B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Welches Forschungsziel verfolgt das Projekt?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Welcher Nutzen ist damit für </a:t>
            </a:r>
            <a:r>
              <a:rPr kumimoji="0" lang="de-DE" sz="1800" b="0" i="1" u="sng" strike="noStrike" kern="1200" cap="none" spc="0" normalizeH="0" baseline="0" noProof="0" err="1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kmU</a:t>
            </a: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verbunden?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ctr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Schrift nicht kleiner als Arial 16p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7"/>
          <p:cNvSpPr>
            <a:spLocks/>
          </p:cNvSpPr>
          <p:nvPr/>
        </p:nvSpPr>
        <p:spPr bwMode="auto">
          <a:xfrm>
            <a:off x="360367" y="250827"/>
            <a:ext cx="8315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buFont typeface="Arial" charset="0"/>
              <a:buNone/>
            </a:pPr>
            <a:r>
              <a:rPr lang="de-DE" sz="2800" b="1">
                <a:solidFill>
                  <a:srgbClr val="0066B3"/>
                </a:solidFill>
                <a:latin typeface="Arial" charset="0"/>
                <a:cs typeface="Arial" charset="0"/>
              </a:rPr>
              <a:t>Stand der Arbeiten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288" y="1052515"/>
            <a:ext cx="8280400" cy="48244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defTabSz="685800" rtl="0" eaLnBrk="0" fontAlgn="base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rgbClr val="0E66B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Hilfestellung,</a:t>
            </a:r>
          </a:p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nachfolgenden Text zur Erstellung der Präsentation bitte löschen! </a:t>
            </a:r>
          </a:p>
          <a:p>
            <a:pPr marL="609600" marR="0" lvl="0" indent="-609600" algn="l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1" u="none" strike="noStrike" kern="1200" cap="none" spc="0" normalizeH="0" baseline="0" noProof="0">
              <a:ln>
                <a:noFill/>
              </a:ln>
              <a:solidFill>
                <a:srgbClr val="0E66B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1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kumimoji="0" lang="de-DE" sz="16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Darstellung und Erläuterung zu: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800100" lvl="1" indent="-285750">
              <a:lnSpc>
                <a:spcPts val="2200"/>
              </a:lnSpc>
              <a:spcBef>
                <a:spcPts val="750"/>
              </a:spcBef>
              <a:buFont typeface="Wingdings" panose="05000000000000000000" pitchFamily="2" charset="2"/>
              <a:buChar char="§"/>
              <a:defRPr/>
            </a:pPr>
            <a:r>
              <a:rPr kumimoji="0" lang="de-DE" sz="16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Erreichte Projektmeilensteine</a:t>
            </a:r>
          </a:p>
          <a:p>
            <a:pPr marL="285750" marR="0" lvl="0" indent="-28575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800100" lvl="1" indent="-285750">
              <a:lnSpc>
                <a:spcPts val="2200"/>
              </a:lnSpc>
              <a:spcBef>
                <a:spcPts val="750"/>
              </a:spcBef>
              <a:buFont typeface="Wingdings" panose="05000000000000000000" pitchFamily="2" charset="2"/>
              <a:buChar char="§"/>
              <a:defRPr/>
            </a:pPr>
            <a:r>
              <a:rPr kumimoji="0" lang="de-DE" sz="16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Arbeitspakete / aktuelle Maßnahmen</a:t>
            </a:r>
          </a:p>
          <a:p>
            <a:pPr marL="0" marR="0" lvl="0" indent="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ctr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Schrift nicht kleiner als Arial 16p</a:t>
            </a:r>
          </a:p>
          <a:p>
            <a:pPr marL="0" marR="0" lvl="0" indent="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7"/>
          <p:cNvSpPr>
            <a:spLocks/>
          </p:cNvSpPr>
          <p:nvPr/>
        </p:nvSpPr>
        <p:spPr bwMode="auto">
          <a:xfrm>
            <a:off x="360367" y="250827"/>
            <a:ext cx="8315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buFont typeface="Arial" charset="0"/>
              <a:buNone/>
            </a:pPr>
            <a:r>
              <a:rPr lang="de-DE" sz="2800" b="1">
                <a:solidFill>
                  <a:srgbClr val="0066B3"/>
                </a:solidFill>
                <a:latin typeface="Arial" charset="0"/>
                <a:cs typeface="Arial" charset="0"/>
              </a:rPr>
              <a:t>Weiterbearbeitung des Projektes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288" y="1052515"/>
            <a:ext cx="8280400" cy="482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defTabSz="685800" rtl="0" eaLnBrk="0" fontAlgn="base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rgbClr val="0E66B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Hilfestellung,</a:t>
            </a:r>
          </a:p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nachfolgenden Text zur Erstellung der Präsentation bitte löschen! </a:t>
            </a:r>
          </a:p>
          <a:p>
            <a:pPr marL="609600" marR="0" lvl="0" indent="-609600" algn="l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1" u="none" strike="noStrike" kern="1200" cap="none" spc="0" normalizeH="0" baseline="0" noProof="0">
              <a:ln>
                <a:noFill/>
              </a:ln>
              <a:solidFill>
                <a:srgbClr val="0E66B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Nächste Arbeitsschritte?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Ausblick auf die Zielerreichung des Projektes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Geplante Regelwerke?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ctr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Schrift nicht kleiner als Arial 16p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E66B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srgbClr val="0E66B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 txBox="1">
            <a:spLocks/>
          </p:cNvSpPr>
          <p:nvPr/>
        </p:nvSpPr>
        <p:spPr>
          <a:xfrm>
            <a:off x="360000" y="836712"/>
            <a:ext cx="8280920" cy="4725272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Das IGF-Vorhaben </a:t>
            </a:r>
            <a:r>
              <a:rPr lang="de-DE" sz="1600">
                <a:solidFill>
                  <a:srgbClr val="0066B3"/>
                </a:solidFill>
                <a:latin typeface="Arial"/>
                <a:cs typeface="Arial"/>
              </a:rPr>
              <a:t>01IFxxxxxN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 der </a:t>
            </a:r>
            <a:r>
              <a:rPr kumimoji="0" lang="de-DE" sz="1600" b="0" i="0" u="none" strike="noStrike" kern="1200" cap="none" spc="0" normalizeH="0" baseline="0" noProof="0" err="1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xxxxxx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 (Name der Forschungsvereinigung, Anschrift), wurde im Rahmen des Programms zur Förderung der industriellen Gemeinschaftsforschung (IGF) vom Bundesministerium für Wirtschaft und </a:t>
            </a:r>
            <a:r>
              <a:rPr lang="de-DE" sz="1600">
                <a:solidFill>
                  <a:srgbClr val="0066B3"/>
                </a:solidFill>
                <a:latin typeface="Arial"/>
                <a:cs typeface="Arial"/>
              </a:rPr>
              <a:t>Klimaschutz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 aufgrund eines Beschlusses des Deutschen Bundestages gefördert.</a:t>
            </a: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0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Dank an den projektbegleitenden Ausschuss mit Logos der Firmen</a:t>
            </a:r>
            <a:endParaRPr lang="de-DE" sz="2000" b="0" i="0" u="none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Schrift nicht kleiner als Arial 16p</a:t>
            </a:r>
            <a:endParaRPr lang="de-DE" sz="1800" b="0" i="1" u="sng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Textplatzhalter 1"/>
          <p:cNvSpPr txBox="1">
            <a:spLocks/>
          </p:cNvSpPr>
          <p:nvPr/>
        </p:nvSpPr>
        <p:spPr>
          <a:xfrm>
            <a:off x="360000" y="252765"/>
            <a:ext cx="8316456" cy="584784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2800" b="1" kern="1200">
                <a:solidFill>
                  <a:srgbClr val="0066B3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800" b="1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Danksagung</a:t>
            </a:r>
          </a:p>
        </p:txBody>
      </p:sp>
    </p:spTree>
    <p:extLst>
      <p:ext uri="{BB962C8B-B14F-4D97-AF65-F5344CB8AC3E}">
        <p14:creationId xmlns:p14="http://schemas.microsoft.com/office/powerpoint/2010/main" val="2147944355"/>
      </p:ext>
    </p:extLst>
  </p:cSld>
  <p:clrMapOvr>
    <a:masterClrMapping/>
  </p:clrMapOvr>
</p:sld>
</file>

<file path=ppt/theme/theme1.xml><?xml version="1.0" encoding="utf-8"?>
<a:theme xmlns:a="http://schemas.openxmlformats.org/drawingml/2006/main" name="Praesentationsvorlage_Verband_2018_16-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Verband 2018_16-9.pot [Kompatibilitätsmodus]" id="{EEBAADC7-3C30-4997-B20D-48D0F0E7ADF6}" vid="{56EE1711-9180-4E5D-8995-835870635B68}"/>
    </a:ext>
  </a:extLst>
</a:theme>
</file>

<file path=ppt/theme/theme2.xml><?xml version="1.0" encoding="utf-8"?>
<a:theme xmlns:a="http://schemas.openxmlformats.org/drawingml/2006/main" name="Titelfolie 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Verband 2018_16-9.pot [Kompatibilitätsmodus]" id="{EEBAADC7-3C30-4997-B20D-48D0F0E7ADF6}" vid="{905A4126-640C-4956-9D3C-AE17638B8ECF}"/>
    </a:ext>
  </a:extLst>
</a:theme>
</file>

<file path=ppt/theme/theme3.xml><?xml version="1.0" encoding="utf-8"?>
<a:theme xmlns:a="http://schemas.openxmlformats.org/drawingml/2006/main" name="Titelfolie 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Verband 2018_16-9.pot [Kompatibilitätsmodus]" id="{EEBAADC7-3C30-4997-B20D-48D0F0E7ADF6}" vid="{859753AC-0749-4FB9-86FC-DBA1EB2E896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Praesentationsvorlage_Verband_2018_16-9</Template>
  <TotalTime>0</TotalTime>
  <Words>217</Words>
  <Application>Microsoft Office PowerPoint</Application>
  <PresentationFormat>Breitbild</PresentationFormat>
  <Paragraphs>55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Wingdings</vt:lpstr>
      <vt:lpstr>Praesentationsvorlage_Verband_2018_16-9</vt:lpstr>
      <vt:lpstr>Titelfolie 2</vt:lpstr>
      <vt:lpstr>Titelfolie 3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Logo Ihrer regionalen Stelle ist im Folienmaster…</dc:title>
  <dc:creator>Kubanek</dc:creator>
  <cp:lastModifiedBy>Köhl, Andrea</cp:lastModifiedBy>
  <cp:revision>28</cp:revision>
  <cp:lastPrinted>2017-08-11T05:53:58Z</cp:lastPrinted>
  <dcterms:created xsi:type="dcterms:W3CDTF">2019-01-22T10:25:28Z</dcterms:created>
  <dcterms:modified xsi:type="dcterms:W3CDTF">2026-01-08T08:53:38Z</dcterms:modified>
</cp:coreProperties>
</file>