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698" r:id="rId3"/>
  </p:sldMasterIdLst>
  <p:notesMasterIdLst>
    <p:notesMasterId r:id="rId9"/>
  </p:notesMasterIdLst>
  <p:sldIdLst>
    <p:sldId id="256" r:id="rId4"/>
    <p:sldId id="265" r:id="rId5"/>
    <p:sldId id="266" r:id="rId6"/>
    <p:sldId id="275" r:id="rId7"/>
    <p:sldId id="276" r:id="rId8"/>
  </p:sldIdLst>
  <p:sldSz cx="12192000" cy="6858000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3"/>
    <a:srgbClr val="0E66B0"/>
    <a:srgbClr val="8DC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EFB73-29A8-1166-05BC-A89C5EF250A7}" v="58" dt="2024-12-04T11:24:46.130"/>
    <p1510:client id="{6F3927E0-0258-F014-3A07-F2A7105417FB}" v="12" dt="2024-12-04T12:12:38.395"/>
    <p1510:client id="{8FC03728-6D46-8292-E306-94934F1E0462}" v="31" dt="2024-12-04T17:54:30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696CB77-2105-4032-89B8-C24D920BD7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3E7BF5-414B-4839-8A0C-3F00A9FC39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03A9D3-57F7-485E-A5D2-7DEADC6992A0}" type="datetimeFigureOut">
              <a:rPr lang="de-DE"/>
              <a:pPr>
                <a:defRPr/>
              </a:pPr>
              <a:t>10.12.2024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BC17924-54CE-4595-BC2A-249D31E1A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5AEE4B2D-3862-4539-9CE9-C44FFBC6D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9552CC-1879-466B-B943-CFFF1168FE5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4A9AE3-4556-455A-B47E-3F55D1313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11B02D-CFCE-498E-96C6-897E2EEF43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959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64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9554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4409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82" y="138747"/>
            <a:ext cx="1304287" cy="72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409074" y="916379"/>
            <a:ext cx="11341768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7" descr="DVS_Forschung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7" y="326673"/>
            <a:ext cx="2292281" cy="3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VS\Arbeitsdateien\LOGOSAMMLUNG\DECHEMA-Logo\DECHEMA-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3" y="210793"/>
            <a:ext cx="1657515" cy="66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VS\Arbeitsdateien\LOGOSAMMLUNG\FOSTA-Logo\Fosta_Logo mit Schriftzug NEU v2 2016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796" y="279436"/>
            <a:ext cx="2020643" cy="52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VS\Arbeitsdateien\LOGOSAMMLUNG\IVTH-Logo\IVTH-Logo neu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325" y="171980"/>
            <a:ext cx="1104950" cy="6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1" fontAlgn="base" hangingPunct="1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97015"/>
            <a:ext cx="11371596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300304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00763"/>
            <a:ext cx="11419723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204052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1331913" y="3860800"/>
            <a:ext cx="6127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				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467544" y="3026469"/>
            <a:ext cx="777686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IGF-Nr.	</a:t>
            </a:r>
            <a:r>
              <a:rPr lang="de-DE" kern="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/ Az. / Nr. der Forschungsvereinigung	</a:t>
            </a: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(Arial 18p)</a:t>
            </a: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Laufzeit:	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 – 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8" name="Textfeld 1"/>
          <p:cNvSpPr txBox="1">
            <a:spLocks noChangeArrowheads="1"/>
          </p:cNvSpPr>
          <p:nvPr/>
        </p:nvSpPr>
        <p:spPr bwMode="auto">
          <a:xfrm>
            <a:off x="2699796" y="5456259"/>
            <a:ext cx="9920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1“</a:t>
            </a:r>
          </a:p>
        </p:txBody>
      </p:sp>
      <p:sp>
        <p:nvSpPr>
          <p:cNvPr id="9" name="Textfeld 6"/>
          <p:cNvSpPr txBox="1">
            <a:spLocks noChangeArrowheads="1"/>
          </p:cNvSpPr>
          <p:nvPr/>
        </p:nvSpPr>
        <p:spPr bwMode="auto">
          <a:xfrm>
            <a:off x="5004098" y="5445227"/>
            <a:ext cx="1008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2“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9770" y="440749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 der federführenden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Forschungsvereinigung“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68002" y="4407498"/>
            <a:ext cx="203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„Logos ggf. kooperierender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Forschungsvereinigungen“</a:t>
            </a:r>
          </a:p>
        </p:txBody>
      </p:sp>
      <p:sp>
        <p:nvSpPr>
          <p:cNvPr id="15" name="Textfeld 1"/>
          <p:cNvSpPr txBox="1">
            <a:spLocks noChangeArrowheads="1"/>
          </p:cNvSpPr>
          <p:nvPr/>
        </p:nvSpPr>
        <p:spPr bwMode="auto">
          <a:xfrm>
            <a:off x="467544" y="1196978"/>
            <a:ext cx="8280920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„Titel“	</a:t>
            </a:r>
            <a:r>
              <a:rPr kumimoji="0" lang="de-DE" sz="1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(Arial 24p)</a:t>
            </a:r>
          </a:p>
        </p:txBody>
      </p:sp>
      <p:pic>
        <p:nvPicPr>
          <p:cNvPr id="2" name="Grafik 1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A912E1C6-BD62-C543-419E-7AEF3CFF0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808" y="4365354"/>
            <a:ext cx="1409700" cy="561975"/>
          </a:xfrm>
          <a:prstGeom prst="rect">
            <a:avLst/>
          </a:prstGeom>
        </p:spPr>
      </p:pic>
      <p:pic>
        <p:nvPicPr>
          <p:cNvPr id="5" name="Grafik 4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20AC690E-520E-9AFD-7B30-F345CF550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569" y="4350136"/>
            <a:ext cx="1670593" cy="573824"/>
          </a:xfrm>
          <a:prstGeom prst="rect">
            <a:avLst/>
          </a:prstGeom>
        </p:spPr>
      </p:pic>
      <p:pic>
        <p:nvPicPr>
          <p:cNvPr id="12" name="Grafik 11" descr="Ein Bild, das Text, Screenshot, Schrift, Logo enthält.&#10;&#10;Beschreibung automatisch generiert.">
            <a:extLst>
              <a:ext uri="{FF2B5EF4-FFF2-40B4-BE49-F238E27FC236}">
                <a16:creationId xmlns:a16="http://schemas.microsoft.com/office/drawing/2014/main" id="{5B0A12E5-BFEB-78F9-15FB-FB1C81451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653" y="3940097"/>
            <a:ext cx="1411692" cy="14031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Forschungsziel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92" y="1253041"/>
            <a:ext cx="8280400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Welches Forschungsziel verfolgt das Projekt?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Welcher Nutzen ist damit für </a:t>
            </a:r>
            <a:r>
              <a:rPr kumimoji="0" lang="de-DE" sz="1800" b="0" i="1" u="sng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kmU</a:t>
            </a: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verbunden?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Stand der Arbeiten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Darstellung und Erläuterung zu: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Erreichte Projektmeilensteine</a:t>
            </a:r>
          </a:p>
          <a:p>
            <a:pPr marL="285750" marR="0" lvl="0" indent="-28575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Arbeitspakete / aktuelle Maßnahmen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Weiterbearbeitung des Projektes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Nächste Arbeitsschritte?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Ausblick auf die Zielerreichung des Projektes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Geplante Regelwerke?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 txBox="1">
            <a:spLocks/>
          </p:cNvSpPr>
          <p:nvPr/>
        </p:nvSpPr>
        <p:spPr>
          <a:xfrm>
            <a:off x="360000" y="836712"/>
            <a:ext cx="8280920" cy="472527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Das IGF-Vorhaben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der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xxxxxx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(Name der Forschungsvereinigung, Anschrift), wurde im Rahmen des Programms zur Förderung der industriellen Gemeinschaftsforschung (IGF) vom Bundesministerium für Wirtschaft und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Klimaschutz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aufgrund eines Beschlusses des Deutschen Bundestages gefördert.</a:t>
            </a: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Dank an den projektbegleitenden Ausschuss mit Logos der Firmen</a:t>
            </a:r>
            <a:endParaRPr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Schrift nicht kleiner als Arial 16p</a:t>
            </a:r>
            <a:endParaRPr lang="de-DE" sz="1800" b="0" i="1" u="sng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360000" y="252765"/>
            <a:ext cx="8316456" cy="584784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b="1" kern="1200">
                <a:solidFill>
                  <a:srgbClr val="0066B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Danksagung</a:t>
            </a:r>
          </a:p>
        </p:txBody>
      </p:sp>
    </p:spTree>
    <p:extLst>
      <p:ext uri="{BB962C8B-B14F-4D97-AF65-F5344CB8AC3E}">
        <p14:creationId xmlns:p14="http://schemas.microsoft.com/office/powerpoint/2010/main" val="2147944355"/>
      </p:ext>
    </p:extLst>
  </p:cSld>
  <p:clrMapOvr>
    <a:masterClrMapping/>
  </p:clrMapOvr>
</p:sld>
</file>

<file path=ppt/theme/theme1.xml><?xml version="1.0" encoding="utf-8"?>
<a:theme xmlns:a="http://schemas.openxmlformats.org/drawingml/2006/main" name="Praesentationsvorlage_Verband_2018_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56EE1711-9180-4E5D-8995-835870635B68}"/>
    </a:ext>
  </a:extLst>
</a:theme>
</file>

<file path=ppt/theme/theme2.xml><?xml version="1.0" encoding="utf-8"?>
<a:theme xmlns:a="http://schemas.openxmlformats.org/drawingml/2006/main" name="Titelfolie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905A4126-640C-4956-9D3C-AE17638B8ECF}"/>
    </a:ext>
  </a:extLst>
</a:theme>
</file>

<file path=ppt/theme/theme3.xml><?xml version="1.0" encoding="utf-8"?>
<a:theme xmlns:a="http://schemas.openxmlformats.org/drawingml/2006/main" name="Titelfoli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859753AC-0749-4FB9-86FC-DBA1EB2E896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Praesentationsvorlage_Verband_2018_16-9</Template>
  <TotalTime>0</TotalTime>
  <Words>217</Words>
  <Application>Microsoft Office PowerPoint</Application>
  <PresentationFormat>Breitbild</PresentationFormat>
  <Paragraphs>55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Wingdings</vt:lpstr>
      <vt:lpstr>Praesentationsvorlage_Verband_2018_16-9</vt:lpstr>
      <vt:lpstr>Titelfolie 2</vt:lpstr>
      <vt:lpstr>Titelfolie 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Logo Ihrer regionalen Stelle ist im Folienmaster…</dc:title>
  <dc:creator>Kubanek</dc:creator>
  <cp:lastModifiedBy>Köhl, Andrea</cp:lastModifiedBy>
  <cp:revision>27</cp:revision>
  <cp:lastPrinted>2017-08-11T05:53:58Z</cp:lastPrinted>
  <dcterms:created xsi:type="dcterms:W3CDTF">2019-01-22T10:25:28Z</dcterms:created>
  <dcterms:modified xsi:type="dcterms:W3CDTF">2024-12-10T05:59:17Z</dcterms:modified>
</cp:coreProperties>
</file>