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theme/theme3.xml" ContentType="application/vnd.openxmlformats-officedocument.theme+xml"/>
  <Override PartName="/ppt/slideLayouts/slideLayout18.xml" ContentType="application/vnd.openxmlformats-officedocument.presentationml.slideLayout+xml"/>
  <Override PartName="/ppt/theme/theme4.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90" r:id="rId5"/>
    <p:sldMasterId id="2147483688" r:id="rId6"/>
    <p:sldMasterId id="2147483674" r:id="rId7"/>
    <p:sldMasterId id="2147483660" r:id="rId8"/>
  </p:sldMasterIdLst>
  <p:notesMasterIdLst>
    <p:notesMasterId r:id="rId22"/>
  </p:notesMasterIdLst>
  <p:sldIdLst>
    <p:sldId id="286" r:id="rId9"/>
    <p:sldId id="2091" r:id="rId10"/>
    <p:sldId id="2026" r:id="rId11"/>
    <p:sldId id="2095" r:id="rId12"/>
    <p:sldId id="1798" r:id="rId13"/>
    <p:sldId id="2092" r:id="rId14"/>
    <p:sldId id="2013" r:id="rId15"/>
    <p:sldId id="1791" r:id="rId16"/>
    <p:sldId id="2018" r:id="rId17"/>
    <p:sldId id="2093" r:id="rId18"/>
    <p:sldId id="2020" r:id="rId19"/>
    <p:sldId id="2096" r:id="rId20"/>
    <p:sldId id="1790" r:id="rId21"/>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7" userDrawn="1">
          <p15:clr>
            <a:srgbClr val="A4A3A4"/>
          </p15:clr>
        </p15:guide>
        <p15:guide id="2" pos="642" userDrawn="1">
          <p15:clr>
            <a:srgbClr val="A4A3A4"/>
          </p15:clr>
        </p15:guide>
        <p15:guide id="3" pos="2865" userDrawn="1">
          <p15:clr>
            <a:srgbClr val="A4A3A4"/>
          </p15:clr>
        </p15:guide>
        <p15:guide id="4" pos="4226" userDrawn="1">
          <p15:clr>
            <a:srgbClr val="A4A3A4"/>
          </p15:clr>
        </p15:guide>
        <p15:guide id="5" orient="horz" pos="3294" userDrawn="1">
          <p15:clr>
            <a:srgbClr val="A4A3A4"/>
          </p15:clr>
        </p15:guide>
        <p15:guide id="6" pos="4997" userDrawn="1">
          <p15:clr>
            <a:srgbClr val="A4A3A4"/>
          </p15:clr>
        </p15:guide>
        <p15:guide id="7" pos="1436" userDrawn="1">
          <p15:clr>
            <a:srgbClr val="A4A3A4"/>
          </p15:clr>
        </p15:guide>
        <p15:guide id="8" pos="5042" userDrawn="1">
          <p15:clr>
            <a:srgbClr val="A4A3A4"/>
          </p15:clr>
        </p15:guide>
        <p15:guide id="9" orient="horz" pos="2205"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kley, Tina" initials="MT" lastIdx="1" clrIdx="0">
    <p:extLst>
      <p:ext uri="{19B8F6BF-5375-455C-9EA6-DF929625EA0E}">
        <p15:presenceInfo xmlns:p15="http://schemas.microsoft.com/office/powerpoint/2012/main" userId="S::tina.mikley@dechema.de::ab0afca6-f833-44d8-b154-43bae390ec35" providerId="AD"/>
      </p:ext>
    </p:extLst>
  </p:cmAuthor>
  <p:cmAuthor id="2" name="Angster, Simone" initials="AS" lastIdx="3" clrIdx="1">
    <p:extLst>
      <p:ext uri="{19B8F6BF-5375-455C-9EA6-DF929625EA0E}">
        <p15:presenceInfo xmlns:p15="http://schemas.microsoft.com/office/powerpoint/2012/main" userId="S::simone.angster@dechema.de::f6d8ef9e-61fe-4d5e-aac9-755fd5d99f2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FF"/>
    <a:srgbClr val="DE5619"/>
    <a:srgbClr val="005983"/>
    <a:srgbClr val="7FC81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816" autoAdjust="0"/>
    <p:restoredTop sz="94660"/>
  </p:normalViewPr>
  <p:slideViewPr>
    <p:cSldViewPr snapToGrid="0">
      <p:cViewPr varScale="1">
        <p:scale>
          <a:sx n="117" d="100"/>
          <a:sy n="117" d="100"/>
        </p:scale>
        <p:origin x="108" y="180"/>
      </p:cViewPr>
      <p:guideLst>
        <p:guide orient="horz" pos="1207"/>
        <p:guide pos="642"/>
        <p:guide pos="2865"/>
        <p:guide pos="4226"/>
        <p:guide orient="horz" pos="3294"/>
        <p:guide pos="4997"/>
        <p:guide pos="1436"/>
        <p:guide pos="5042"/>
        <p:guide orient="horz" pos="2205"/>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3.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commentAuthors" Target="commentAuthors.xml"/><Relationship Id="rId10" Type="http://schemas.openxmlformats.org/officeDocument/2006/relationships/slide" Target="slides/slide2.xml"/><Relationship Id="rId19" Type="http://schemas.openxmlformats.org/officeDocument/2006/relationships/slide" Target="slides/slide1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notesMaster" Target="notesMasters/notesMaster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C9249D5-1A72-4B45-9E05-130FEF86E189}" type="datetimeFigureOut">
              <a:rPr lang="de-DE" smtClean="0"/>
              <a:t>08.12.2025</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ACB30A-ED89-431E-9732-2BBCAF9ACA8D}" type="slidenum">
              <a:rPr lang="de-DE" smtClean="0"/>
              <a:t>‹Nr.›</a:t>
            </a:fld>
            <a:endParaRPr lang="de-DE"/>
          </a:p>
        </p:txBody>
      </p:sp>
    </p:spTree>
    <p:extLst>
      <p:ext uri="{BB962C8B-B14F-4D97-AF65-F5344CB8AC3E}">
        <p14:creationId xmlns:p14="http://schemas.microsoft.com/office/powerpoint/2010/main" val="620296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4B18FB-EBA9-F993-AD1F-CB5E08A757BF}"/>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4B15E554-118E-3BFB-3504-9DEFA2B67D0A}"/>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50722F27-2B41-5549-51CC-01370C7605BB}"/>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75FB2729-A14D-E17C-DA35-36AC19D0CDDB}"/>
              </a:ext>
            </a:extLst>
          </p:cNvPr>
          <p:cNvSpPr>
            <a:spLocks noGrp="1"/>
          </p:cNvSpPr>
          <p:nvPr>
            <p:ph type="sldNum" sz="quarter" idx="5"/>
          </p:nvPr>
        </p:nvSpPr>
        <p:spPr/>
        <p:txBody>
          <a:bodyPr/>
          <a:lstStyle/>
          <a:p>
            <a:fld id="{7C7EB8B6-0B38-4903-BD2F-3B10BF3B6F32}" type="slidenum">
              <a:rPr lang="de-DE" smtClean="0"/>
              <a:t>3</a:t>
            </a:fld>
            <a:endParaRPr lang="de-DE"/>
          </a:p>
        </p:txBody>
      </p:sp>
    </p:spTree>
    <p:extLst>
      <p:ext uri="{BB962C8B-B14F-4D97-AF65-F5344CB8AC3E}">
        <p14:creationId xmlns:p14="http://schemas.microsoft.com/office/powerpoint/2010/main" val="40686231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Vor allem gedacht zur Darstellung innerhalb der Community z.B. in Vorlesungen oder bei Tagungen</a:t>
            </a:r>
          </a:p>
        </p:txBody>
      </p:sp>
      <p:sp>
        <p:nvSpPr>
          <p:cNvPr id="4" name="Foliennummernplatzhalter 3"/>
          <p:cNvSpPr>
            <a:spLocks noGrp="1"/>
          </p:cNvSpPr>
          <p:nvPr>
            <p:ph type="sldNum" sz="quarter" idx="5"/>
          </p:nvPr>
        </p:nvSpPr>
        <p:spPr/>
        <p:txBody>
          <a:bodyPr/>
          <a:lstStyle/>
          <a:p>
            <a:fld id="{7C7EB8B6-0B38-4903-BD2F-3B10BF3B6F32}" type="slidenum">
              <a:rPr lang="de-DE" smtClean="0"/>
              <a:t>7</a:t>
            </a:fld>
            <a:endParaRPr lang="de-DE"/>
          </a:p>
        </p:txBody>
      </p:sp>
    </p:spTree>
    <p:extLst>
      <p:ext uri="{BB962C8B-B14F-4D97-AF65-F5344CB8AC3E}">
        <p14:creationId xmlns:p14="http://schemas.microsoft.com/office/powerpoint/2010/main" val="42069819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Abfrage, ob weitere Papiere geplant sind</a:t>
            </a:r>
          </a:p>
        </p:txBody>
      </p:sp>
      <p:sp>
        <p:nvSpPr>
          <p:cNvPr id="4" name="Foliennummernplatzhalter 3"/>
          <p:cNvSpPr>
            <a:spLocks noGrp="1"/>
          </p:cNvSpPr>
          <p:nvPr>
            <p:ph type="sldNum" sz="quarter" idx="5"/>
          </p:nvPr>
        </p:nvSpPr>
        <p:spPr/>
        <p:txBody>
          <a:bodyPr/>
          <a:lstStyle/>
          <a:p>
            <a:fld id="{7C7EB8B6-0B38-4903-BD2F-3B10BF3B6F32}" type="slidenum">
              <a:rPr lang="de-DE" smtClean="0"/>
              <a:t>9</a:t>
            </a:fld>
            <a:endParaRPr lang="de-DE"/>
          </a:p>
        </p:txBody>
      </p:sp>
    </p:spTree>
    <p:extLst>
      <p:ext uri="{BB962C8B-B14F-4D97-AF65-F5344CB8AC3E}">
        <p14:creationId xmlns:p14="http://schemas.microsoft.com/office/powerpoint/2010/main" val="14797327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7C7EB8B6-0B38-4903-BD2F-3B10BF3B6F32}" type="slidenum">
              <a:rPr lang="de-DE" smtClean="0"/>
              <a:t>10</a:t>
            </a:fld>
            <a:endParaRPr lang="de-DE"/>
          </a:p>
        </p:txBody>
      </p:sp>
    </p:spTree>
    <p:extLst>
      <p:ext uri="{BB962C8B-B14F-4D97-AF65-F5344CB8AC3E}">
        <p14:creationId xmlns:p14="http://schemas.microsoft.com/office/powerpoint/2010/main" val="25967533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EC0172-3C03-F465-A219-293102A72ECC}"/>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5A6C3BF6-3551-FDDF-4960-725C789BEB5E}"/>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905DD99B-A222-0179-B5D4-3ACCEFF63440}"/>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56CD2D18-FBBB-C29B-CB06-2D6E2A7FD34C}"/>
              </a:ext>
            </a:extLst>
          </p:cNvPr>
          <p:cNvSpPr>
            <a:spLocks noGrp="1"/>
          </p:cNvSpPr>
          <p:nvPr>
            <p:ph type="sldNum" sz="quarter" idx="5"/>
          </p:nvPr>
        </p:nvSpPr>
        <p:spPr/>
        <p:txBody>
          <a:bodyPr/>
          <a:lstStyle/>
          <a:p>
            <a:fld id="{7C7EB8B6-0B38-4903-BD2F-3B10BF3B6F32}" type="slidenum">
              <a:rPr lang="de-DE" smtClean="0"/>
              <a:t>11</a:t>
            </a:fld>
            <a:endParaRPr lang="de-DE"/>
          </a:p>
        </p:txBody>
      </p:sp>
    </p:spTree>
    <p:extLst>
      <p:ext uri="{BB962C8B-B14F-4D97-AF65-F5344CB8AC3E}">
        <p14:creationId xmlns:p14="http://schemas.microsoft.com/office/powerpoint/2010/main" val="91120786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FC69FAB-8303-4EC1-84B0-18C0E93D2F1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5237" y="6280029"/>
            <a:ext cx="1745313" cy="406939"/>
          </a:xfrm>
          <a:prstGeom prst="rect">
            <a:avLst/>
          </a:prstGeom>
        </p:spPr>
      </p:pic>
      <p:pic>
        <p:nvPicPr>
          <p:cNvPr id="4" name="Grafik 3">
            <a:extLst>
              <a:ext uri="{FF2B5EF4-FFF2-40B4-BE49-F238E27FC236}">
                <a16:creationId xmlns:a16="http://schemas.microsoft.com/office/drawing/2014/main" id="{73522BB7-D471-4EA7-BD3E-EA9871BA3E1A}"/>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6924281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Kontakt">
    <p:spTree>
      <p:nvGrpSpPr>
        <p:cNvPr id="1" name=""/>
        <p:cNvGrpSpPr/>
        <p:nvPr/>
      </p:nvGrpSpPr>
      <p:grpSpPr>
        <a:xfrm>
          <a:off x="0" y="0"/>
          <a:ext cx="0" cy="0"/>
          <a:chOff x="0" y="0"/>
          <a:chExt cx="0" cy="0"/>
        </a:xfrm>
      </p:grpSpPr>
      <p:pic>
        <p:nvPicPr>
          <p:cNvPr id="3" name="Grafik 2" descr="Ein Bild, das Platz enthält.&#10;&#10;Automatisch generierte Beschreibung">
            <a:extLst>
              <a:ext uri="{FF2B5EF4-FFF2-40B4-BE49-F238E27FC236}">
                <a16:creationId xmlns:a16="http://schemas.microsoft.com/office/drawing/2014/main" id="{878F349D-1CD3-4CD0-8AB1-932647F6D28F}"/>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Inhaltsplatzhalter 3">
            <a:extLst>
              <a:ext uri="{FF2B5EF4-FFF2-40B4-BE49-F238E27FC236}">
                <a16:creationId xmlns:a16="http://schemas.microsoft.com/office/drawing/2014/main" id="{5E1F9294-2D19-498D-A292-E44467CDEABB}"/>
              </a:ext>
            </a:extLst>
          </p:cNvPr>
          <p:cNvSpPr>
            <a:spLocks noGrp="1"/>
          </p:cNvSpPr>
          <p:nvPr>
            <p:ph sz="half" idx="2" hasCustomPrompt="1"/>
          </p:nvPr>
        </p:nvSpPr>
        <p:spPr>
          <a:xfrm>
            <a:off x="7095625" y="1676398"/>
            <a:ext cx="4760912" cy="3505203"/>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de-DE" dirty="0"/>
              <a:t>Kontakt</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3" name="Bildplatzhalter 2">
            <a:extLst>
              <a:ext uri="{FF2B5EF4-FFF2-40B4-BE49-F238E27FC236}">
                <a16:creationId xmlns:a16="http://schemas.microsoft.com/office/drawing/2014/main" id="{FDC6099C-C96C-4C1B-AFF8-3A89A0A37136}"/>
              </a:ext>
            </a:extLst>
          </p:cNvPr>
          <p:cNvSpPr>
            <a:spLocks noGrp="1"/>
          </p:cNvSpPr>
          <p:nvPr>
            <p:ph type="pic" idx="1"/>
          </p:nvPr>
        </p:nvSpPr>
        <p:spPr>
          <a:xfrm>
            <a:off x="3494092" y="1692441"/>
            <a:ext cx="3057524" cy="350520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Tree>
    <p:extLst>
      <p:ext uri="{BB962C8B-B14F-4D97-AF65-F5344CB8AC3E}">
        <p14:creationId xmlns:p14="http://schemas.microsoft.com/office/powerpoint/2010/main" val="2257971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2182224-0EAD-4876-B8D1-205007425FC5}"/>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de-DE" dirty="0"/>
          </a:p>
        </p:txBody>
      </p:sp>
      <p:sp>
        <p:nvSpPr>
          <p:cNvPr id="3" name="Inhaltsplatzhalter 2">
            <a:extLst>
              <a:ext uri="{FF2B5EF4-FFF2-40B4-BE49-F238E27FC236}">
                <a16:creationId xmlns:a16="http://schemas.microsoft.com/office/drawing/2014/main" id="{A5B28BAB-4F7D-4E0E-B03F-72BD0AE14DF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a:extLst>
              <a:ext uri="{FF2B5EF4-FFF2-40B4-BE49-F238E27FC236}">
                <a16:creationId xmlns:a16="http://schemas.microsoft.com/office/drawing/2014/main" id="{6E3127DE-6B54-4C86-953B-E040BAAF2A6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33658FD6-C27F-4D38-B269-6B1C6AD2EC9D}"/>
              </a:ext>
            </a:extLst>
          </p:cNvPr>
          <p:cNvSpPr>
            <a:spLocks noGrp="1"/>
          </p:cNvSpPr>
          <p:nvPr>
            <p:ph type="dt" sz="half" idx="10"/>
          </p:nvPr>
        </p:nvSpPr>
        <p:spPr/>
        <p:txBody>
          <a:bodyPr/>
          <a:lstStyle/>
          <a:p>
            <a:fld id="{BF1B87D6-59B0-413B-A104-E25D420936CF}" type="datetimeFigureOut">
              <a:rPr lang="de-DE" smtClean="0"/>
              <a:t>08.12.2025</a:t>
            </a:fld>
            <a:endParaRPr lang="de-DE"/>
          </a:p>
        </p:txBody>
      </p:sp>
      <p:sp>
        <p:nvSpPr>
          <p:cNvPr id="6" name="Fußzeilenplatzhalter 5">
            <a:extLst>
              <a:ext uri="{FF2B5EF4-FFF2-40B4-BE49-F238E27FC236}">
                <a16:creationId xmlns:a16="http://schemas.microsoft.com/office/drawing/2014/main" id="{B8460270-FF94-4181-BB9C-19121B232DDE}"/>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34C821F7-ED0F-432D-8315-F7B43E27B7C8}"/>
              </a:ext>
            </a:extLst>
          </p:cNvPr>
          <p:cNvSpPr>
            <a:spLocks noGrp="1"/>
          </p:cNvSpPr>
          <p:nvPr>
            <p:ph type="sldNum" sz="quarter" idx="12"/>
          </p:nvPr>
        </p:nvSpPr>
        <p:spPr/>
        <p:txBody>
          <a:bodyPr/>
          <a:lstStyle/>
          <a:p>
            <a:fld id="{11923AEB-9A3B-4D0D-A63A-E00BD6EB4706}" type="slidenum">
              <a:rPr lang="de-DE" smtClean="0"/>
              <a:t>‹Nr.›</a:t>
            </a:fld>
            <a:endParaRPr lang="de-DE"/>
          </a:p>
        </p:txBody>
      </p:sp>
    </p:spTree>
    <p:extLst>
      <p:ext uri="{BB962C8B-B14F-4D97-AF65-F5344CB8AC3E}">
        <p14:creationId xmlns:p14="http://schemas.microsoft.com/office/powerpoint/2010/main" val="17385431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88C67B7-1DA8-42D2-A85D-A46FB92A4040}"/>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2720FE68-CEC2-44D4-B7EC-2D95D2E36AF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4" name="Textplatzhalter 3">
            <a:extLst>
              <a:ext uri="{FF2B5EF4-FFF2-40B4-BE49-F238E27FC236}">
                <a16:creationId xmlns:a16="http://schemas.microsoft.com/office/drawing/2014/main" id="{CE1A1B65-2743-4B24-B00B-008C0DF05E3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B41800E5-E2D0-4036-B147-A6C030048A9C}"/>
              </a:ext>
            </a:extLst>
          </p:cNvPr>
          <p:cNvSpPr>
            <a:spLocks noGrp="1"/>
          </p:cNvSpPr>
          <p:nvPr>
            <p:ph type="dt" sz="half" idx="10"/>
          </p:nvPr>
        </p:nvSpPr>
        <p:spPr/>
        <p:txBody>
          <a:bodyPr/>
          <a:lstStyle/>
          <a:p>
            <a:fld id="{BF1B87D6-59B0-413B-A104-E25D420936CF}" type="datetimeFigureOut">
              <a:rPr lang="de-DE" smtClean="0"/>
              <a:t>08.12.2025</a:t>
            </a:fld>
            <a:endParaRPr lang="de-DE"/>
          </a:p>
        </p:txBody>
      </p:sp>
      <p:sp>
        <p:nvSpPr>
          <p:cNvPr id="6" name="Fußzeilenplatzhalter 5">
            <a:extLst>
              <a:ext uri="{FF2B5EF4-FFF2-40B4-BE49-F238E27FC236}">
                <a16:creationId xmlns:a16="http://schemas.microsoft.com/office/drawing/2014/main" id="{0A2F50B0-EED9-4944-9E42-98216EF625AD}"/>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77C19D32-D08B-4C00-A82E-86454FE2C03D}"/>
              </a:ext>
            </a:extLst>
          </p:cNvPr>
          <p:cNvSpPr>
            <a:spLocks noGrp="1"/>
          </p:cNvSpPr>
          <p:nvPr>
            <p:ph type="sldNum" sz="quarter" idx="12"/>
          </p:nvPr>
        </p:nvSpPr>
        <p:spPr/>
        <p:txBody>
          <a:bodyPr/>
          <a:lstStyle/>
          <a:p>
            <a:fld id="{11923AEB-9A3B-4D0D-A63A-E00BD6EB4706}" type="slidenum">
              <a:rPr lang="de-DE" smtClean="0"/>
              <a:t>‹Nr.›</a:t>
            </a:fld>
            <a:endParaRPr lang="de-DE"/>
          </a:p>
        </p:txBody>
      </p:sp>
    </p:spTree>
    <p:extLst>
      <p:ext uri="{BB962C8B-B14F-4D97-AF65-F5344CB8AC3E}">
        <p14:creationId xmlns:p14="http://schemas.microsoft.com/office/powerpoint/2010/main" val="34203969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eamvorstellun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6A0C9C51-6920-4CF0-9392-37C7F389E69C}"/>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37" name="Bildplatzhalter 28">
            <a:extLst>
              <a:ext uri="{FF2B5EF4-FFF2-40B4-BE49-F238E27FC236}">
                <a16:creationId xmlns:a16="http://schemas.microsoft.com/office/drawing/2014/main" id="{ADB91728-9422-496B-976C-70D3226BBEBB}"/>
              </a:ext>
            </a:extLst>
          </p:cNvPr>
          <p:cNvSpPr>
            <a:spLocks noGrp="1"/>
          </p:cNvSpPr>
          <p:nvPr>
            <p:ph type="pic" sz="quarter" idx="49"/>
          </p:nvPr>
        </p:nvSpPr>
        <p:spPr>
          <a:xfrm>
            <a:off x="3262801" y="1550407"/>
            <a:ext cx="1335567" cy="1746512"/>
          </a:xfrm>
        </p:spPr>
        <p:txBody>
          <a:bodyPr lIns="36000" rIns="0"/>
          <a:lstStyle>
            <a:lvl1pPr>
              <a:lnSpc>
                <a:spcPct val="90000"/>
              </a:lnSpc>
              <a:spcAft>
                <a:spcPts val="0"/>
              </a:spcAft>
              <a:defRPr sz="400">
                <a:solidFill>
                  <a:schemeClr val="tx1"/>
                </a:solidFill>
              </a:defRPr>
            </a:lvl1pPr>
          </a:lstStyle>
          <a:p>
            <a:r>
              <a:rPr lang="de-DE"/>
              <a:t>Bild durch Klicken auf Symbol hinzufügen</a:t>
            </a:r>
          </a:p>
        </p:txBody>
      </p:sp>
      <p:sp>
        <p:nvSpPr>
          <p:cNvPr id="38" name="Bildplatzhalter 28">
            <a:extLst>
              <a:ext uri="{FF2B5EF4-FFF2-40B4-BE49-F238E27FC236}">
                <a16:creationId xmlns:a16="http://schemas.microsoft.com/office/drawing/2014/main" id="{D6FD56F8-B193-4206-9DE3-BEB7C5EE4247}"/>
              </a:ext>
            </a:extLst>
          </p:cNvPr>
          <p:cNvSpPr>
            <a:spLocks noGrp="1"/>
          </p:cNvSpPr>
          <p:nvPr>
            <p:ph type="pic" sz="quarter" idx="50"/>
          </p:nvPr>
        </p:nvSpPr>
        <p:spPr>
          <a:xfrm>
            <a:off x="4847750" y="1550407"/>
            <a:ext cx="1335567" cy="1746512"/>
          </a:xfrm>
        </p:spPr>
        <p:txBody>
          <a:bodyPr lIns="36000" rIns="0"/>
          <a:lstStyle>
            <a:lvl1pPr>
              <a:lnSpc>
                <a:spcPct val="90000"/>
              </a:lnSpc>
              <a:spcAft>
                <a:spcPts val="0"/>
              </a:spcAft>
              <a:defRPr sz="400">
                <a:solidFill>
                  <a:schemeClr val="tx1"/>
                </a:solidFill>
              </a:defRPr>
            </a:lvl1pPr>
          </a:lstStyle>
          <a:p>
            <a:r>
              <a:rPr lang="de-DE"/>
              <a:t>Bild durch Klicken auf Symbol hinzufügen</a:t>
            </a:r>
          </a:p>
        </p:txBody>
      </p:sp>
      <p:sp>
        <p:nvSpPr>
          <p:cNvPr id="48" name="Foliennummernplatzhalter 6">
            <a:extLst>
              <a:ext uri="{FF2B5EF4-FFF2-40B4-BE49-F238E27FC236}">
                <a16:creationId xmlns:a16="http://schemas.microsoft.com/office/drawing/2014/main" id="{F45F5719-3ADD-4098-A737-76298B8CE0CF}"/>
              </a:ext>
            </a:extLst>
          </p:cNvPr>
          <p:cNvSpPr txBox="1">
            <a:spLocks/>
          </p:cNvSpPr>
          <p:nvPr userDrawn="1"/>
        </p:nvSpPr>
        <p:spPr>
          <a:xfrm>
            <a:off x="11429378" y="5863230"/>
            <a:ext cx="740772" cy="466668"/>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11923AEB-9A3B-4D0D-A63A-E00BD6EB4706}" type="slidenum">
              <a:rPr lang="de-DE" smtClean="0">
                <a:solidFill>
                  <a:schemeClr val="bg1"/>
                </a:solidFill>
                <a:latin typeface="Arial Nova" panose="020B0504020202020204" pitchFamily="34" charset="0"/>
              </a:rPr>
              <a:pPr algn="l"/>
              <a:t>‹Nr.›</a:t>
            </a:fld>
            <a:endParaRPr lang="de-DE" dirty="0">
              <a:solidFill>
                <a:schemeClr val="bg1"/>
              </a:solidFill>
              <a:latin typeface="Arial Nova" panose="020B0504020202020204" pitchFamily="34" charset="0"/>
            </a:endParaRPr>
          </a:p>
        </p:txBody>
      </p:sp>
      <p:sp>
        <p:nvSpPr>
          <p:cNvPr id="42" name="Bildplatzhalter 28">
            <a:extLst>
              <a:ext uri="{FF2B5EF4-FFF2-40B4-BE49-F238E27FC236}">
                <a16:creationId xmlns:a16="http://schemas.microsoft.com/office/drawing/2014/main" id="{6A70CF88-AAAC-4C43-85C0-85948BE6D9FF}"/>
              </a:ext>
            </a:extLst>
          </p:cNvPr>
          <p:cNvSpPr>
            <a:spLocks noGrp="1"/>
          </p:cNvSpPr>
          <p:nvPr>
            <p:ph type="pic" sz="quarter" idx="51"/>
          </p:nvPr>
        </p:nvSpPr>
        <p:spPr>
          <a:xfrm>
            <a:off x="1677852" y="1550407"/>
            <a:ext cx="1335567" cy="1746512"/>
          </a:xfrm>
        </p:spPr>
        <p:txBody>
          <a:bodyPr lIns="36000" rIns="0"/>
          <a:lstStyle>
            <a:lvl1pPr>
              <a:lnSpc>
                <a:spcPct val="90000"/>
              </a:lnSpc>
              <a:spcAft>
                <a:spcPts val="0"/>
              </a:spcAft>
              <a:defRPr sz="400">
                <a:solidFill>
                  <a:schemeClr val="tx1"/>
                </a:solidFill>
              </a:defRPr>
            </a:lvl1pPr>
          </a:lstStyle>
          <a:p>
            <a:r>
              <a:rPr lang="de-DE"/>
              <a:t>Bild durch Klicken auf Symbol hinzufügen</a:t>
            </a:r>
          </a:p>
        </p:txBody>
      </p:sp>
      <p:sp>
        <p:nvSpPr>
          <p:cNvPr id="44" name="Bildplatzhalter 28">
            <a:extLst>
              <a:ext uri="{FF2B5EF4-FFF2-40B4-BE49-F238E27FC236}">
                <a16:creationId xmlns:a16="http://schemas.microsoft.com/office/drawing/2014/main" id="{C59BA327-4C6D-465A-AF2D-8BD83206B774}"/>
              </a:ext>
            </a:extLst>
          </p:cNvPr>
          <p:cNvSpPr>
            <a:spLocks noGrp="1"/>
          </p:cNvSpPr>
          <p:nvPr>
            <p:ph type="pic" sz="quarter" idx="53"/>
          </p:nvPr>
        </p:nvSpPr>
        <p:spPr>
          <a:xfrm>
            <a:off x="6463192" y="1544866"/>
            <a:ext cx="1335567" cy="1746512"/>
          </a:xfrm>
        </p:spPr>
        <p:txBody>
          <a:bodyPr lIns="36000" rIns="0"/>
          <a:lstStyle>
            <a:lvl1pPr>
              <a:lnSpc>
                <a:spcPct val="90000"/>
              </a:lnSpc>
              <a:spcAft>
                <a:spcPts val="0"/>
              </a:spcAft>
              <a:defRPr sz="400">
                <a:solidFill>
                  <a:schemeClr val="tx1"/>
                </a:solidFill>
              </a:defRPr>
            </a:lvl1pPr>
          </a:lstStyle>
          <a:p>
            <a:r>
              <a:rPr lang="de-DE"/>
              <a:t>Bild durch Klicken auf Symbol hinzufügen</a:t>
            </a:r>
          </a:p>
        </p:txBody>
      </p:sp>
      <p:sp>
        <p:nvSpPr>
          <p:cNvPr id="46" name="Bildplatzhalter 28">
            <a:extLst>
              <a:ext uri="{FF2B5EF4-FFF2-40B4-BE49-F238E27FC236}">
                <a16:creationId xmlns:a16="http://schemas.microsoft.com/office/drawing/2014/main" id="{F02FAF71-9479-435D-9978-2C2917DED380}"/>
              </a:ext>
            </a:extLst>
          </p:cNvPr>
          <p:cNvSpPr>
            <a:spLocks noGrp="1"/>
          </p:cNvSpPr>
          <p:nvPr>
            <p:ph type="pic" sz="quarter" idx="55"/>
          </p:nvPr>
        </p:nvSpPr>
        <p:spPr>
          <a:xfrm>
            <a:off x="1673693" y="4033142"/>
            <a:ext cx="1335567" cy="1746512"/>
          </a:xfrm>
        </p:spPr>
        <p:txBody>
          <a:bodyPr lIns="36000" rIns="0"/>
          <a:lstStyle>
            <a:lvl1pPr>
              <a:lnSpc>
                <a:spcPct val="90000"/>
              </a:lnSpc>
              <a:spcAft>
                <a:spcPts val="0"/>
              </a:spcAft>
              <a:defRPr sz="400">
                <a:solidFill>
                  <a:schemeClr val="tx1"/>
                </a:solidFill>
              </a:defRPr>
            </a:lvl1pPr>
          </a:lstStyle>
          <a:p>
            <a:r>
              <a:rPr lang="de-DE"/>
              <a:t>Bild durch Klicken auf Symbol hinzufügen</a:t>
            </a:r>
          </a:p>
        </p:txBody>
      </p:sp>
      <p:sp>
        <p:nvSpPr>
          <p:cNvPr id="49" name="Titel 1">
            <a:extLst>
              <a:ext uri="{FF2B5EF4-FFF2-40B4-BE49-F238E27FC236}">
                <a16:creationId xmlns:a16="http://schemas.microsoft.com/office/drawing/2014/main" id="{196B407F-FAEF-4811-9CFC-503A91BC052C}"/>
              </a:ext>
            </a:extLst>
          </p:cNvPr>
          <p:cNvSpPr>
            <a:spLocks noGrp="1"/>
          </p:cNvSpPr>
          <p:nvPr>
            <p:ph type="title" hasCustomPrompt="1"/>
          </p:nvPr>
        </p:nvSpPr>
        <p:spPr>
          <a:xfrm>
            <a:off x="654205" y="440575"/>
            <a:ext cx="10297330" cy="798657"/>
          </a:xfrm>
        </p:spPr>
        <p:txBody>
          <a:bodyPr>
            <a:normAutofit/>
          </a:bodyPr>
          <a:lstStyle>
            <a:lvl1pPr>
              <a:defRPr sz="3400" b="1" kern="0" spc="0" baseline="0">
                <a:solidFill>
                  <a:schemeClr val="tx1">
                    <a:lumMod val="50000"/>
                    <a:lumOff val="50000"/>
                  </a:schemeClr>
                </a:solidFill>
                <a:latin typeface="Arial Nova" panose="020B0504020202020204" pitchFamily="34" charset="0"/>
              </a:defRPr>
            </a:lvl1pPr>
          </a:lstStyle>
          <a:p>
            <a:r>
              <a:rPr lang="de-DE" dirty="0"/>
              <a:t>Headline</a:t>
            </a:r>
          </a:p>
        </p:txBody>
      </p:sp>
      <p:sp>
        <p:nvSpPr>
          <p:cNvPr id="52" name="Textplatzhalter 2">
            <a:extLst>
              <a:ext uri="{FF2B5EF4-FFF2-40B4-BE49-F238E27FC236}">
                <a16:creationId xmlns:a16="http://schemas.microsoft.com/office/drawing/2014/main" id="{E803FECB-0D77-47EA-BC6E-629DF5119D13}"/>
              </a:ext>
            </a:extLst>
          </p:cNvPr>
          <p:cNvSpPr>
            <a:spLocks noGrp="1"/>
          </p:cNvSpPr>
          <p:nvPr>
            <p:ph type="body" sz="quarter" idx="58" hasCustomPrompt="1"/>
          </p:nvPr>
        </p:nvSpPr>
        <p:spPr>
          <a:xfrm>
            <a:off x="4843591" y="3291378"/>
            <a:ext cx="1339726" cy="459710"/>
          </a:xfrm>
        </p:spPr>
        <p:txBody>
          <a:bodyPr lIns="36000" tIns="144000" rIns="0" anchor="ctr" anchorCtr="0">
            <a:noAutofit/>
          </a:bodyPr>
          <a:lstStyle>
            <a:lvl1pPr marL="0" indent="0" algn="l">
              <a:lnSpc>
                <a:spcPts val="600"/>
              </a:lnSpc>
              <a:spcBef>
                <a:spcPts val="1000"/>
              </a:spcBef>
              <a:spcAft>
                <a:spcPts val="0"/>
              </a:spcAft>
              <a:buNone/>
              <a:defRPr sz="1100" b="0" i="0" baseline="0">
                <a:solidFill>
                  <a:schemeClr val="tx1">
                    <a:lumMod val="50000"/>
                    <a:lumOff val="50000"/>
                  </a:schemeClr>
                </a:solidFill>
              </a:defRPr>
            </a:lvl1pPr>
          </a:lstStyle>
          <a:p>
            <a:pPr lvl="0"/>
            <a:r>
              <a:rPr lang="de-DE" dirty="0"/>
              <a:t>Name </a:t>
            </a:r>
          </a:p>
          <a:p>
            <a:pPr lvl="0"/>
            <a:r>
              <a:rPr lang="de-DE" dirty="0"/>
              <a:t>Position</a:t>
            </a:r>
          </a:p>
        </p:txBody>
      </p:sp>
      <p:sp>
        <p:nvSpPr>
          <p:cNvPr id="55" name="Textplatzhalter 2">
            <a:extLst>
              <a:ext uri="{FF2B5EF4-FFF2-40B4-BE49-F238E27FC236}">
                <a16:creationId xmlns:a16="http://schemas.microsoft.com/office/drawing/2014/main" id="{EE50795A-56AA-4760-93A5-4296F03E8D2C}"/>
              </a:ext>
            </a:extLst>
          </p:cNvPr>
          <p:cNvSpPr>
            <a:spLocks noGrp="1"/>
          </p:cNvSpPr>
          <p:nvPr>
            <p:ph type="body" sz="quarter" idx="59" hasCustomPrompt="1"/>
          </p:nvPr>
        </p:nvSpPr>
        <p:spPr>
          <a:xfrm>
            <a:off x="1671613" y="3284234"/>
            <a:ext cx="1339726" cy="459710"/>
          </a:xfrm>
        </p:spPr>
        <p:txBody>
          <a:bodyPr lIns="36000" tIns="144000" rIns="0" anchor="ctr" anchorCtr="0">
            <a:noAutofit/>
          </a:bodyPr>
          <a:lstStyle>
            <a:lvl1pPr marL="0" indent="0" algn="l">
              <a:lnSpc>
                <a:spcPts val="600"/>
              </a:lnSpc>
              <a:spcBef>
                <a:spcPts val="1000"/>
              </a:spcBef>
              <a:spcAft>
                <a:spcPts val="0"/>
              </a:spcAft>
              <a:buNone/>
              <a:defRPr sz="1100" b="0" i="0" baseline="0">
                <a:solidFill>
                  <a:schemeClr val="tx1">
                    <a:lumMod val="50000"/>
                    <a:lumOff val="50000"/>
                  </a:schemeClr>
                </a:solidFill>
              </a:defRPr>
            </a:lvl1pPr>
          </a:lstStyle>
          <a:p>
            <a:pPr lvl="0"/>
            <a:r>
              <a:rPr lang="de-DE" dirty="0"/>
              <a:t>Name </a:t>
            </a:r>
          </a:p>
          <a:p>
            <a:pPr lvl="0"/>
            <a:r>
              <a:rPr lang="de-DE" dirty="0"/>
              <a:t>Position</a:t>
            </a:r>
          </a:p>
        </p:txBody>
      </p:sp>
      <p:sp>
        <p:nvSpPr>
          <p:cNvPr id="56" name="Textplatzhalter 2">
            <a:extLst>
              <a:ext uri="{FF2B5EF4-FFF2-40B4-BE49-F238E27FC236}">
                <a16:creationId xmlns:a16="http://schemas.microsoft.com/office/drawing/2014/main" id="{0274A72D-9381-4820-B3C6-919308AC1DFA}"/>
              </a:ext>
            </a:extLst>
          </p:cNvPr>
          <p:cNvSpPr>
            <a:spLocks noGrp="1"/>
          </p:cNvSpPr>
          <p:nvPr>
            <p:ph type="body" sz="quarter" idx="60" hasCustomPrompt="1"/>
          </p:nvPr>
        </p:nvSpPr>
        <p:spPr>
          <a:xfrm>
            <a:off x="6459033" y="3291378"/>
            <a:ext cx="1339726" cy="459710"/>
          </a:xfrm>
        </p:spPr>
        <p:txBody>
          <a:bodyPr lIns="36000" tIns="144000" rIns="0" anchor="ctr" anchorCtr="0">
            <a:noAutofit/>
          </a:bodyPr>
          <a:lstStyle>
            <a:lvl1pPr marL="0" indent="0" algn="l">
              <a:lnSpc>
                <a:spcPts val="600"/>
              </a:lnSpc>
              <a:spcBef>
                <a:spcPts val="1000"/>
              </a:spcBef>
              <a:spcAft>
                <a:spcPts val="0"/>
              </a:spcAft>
              <a:buNone/>
              <a:defRPr sz="1100" b="0" i="0" baseline="0">
                <a:solidFill>
                  <a:schemeClr val="tx1">
                    <a:lumMod val="50000"/>
                    <a:lumOff val="50000"/>
                  </a:schemeClr>
                </a:solidFill>
              </a:defRPr>
            </a:lvl1pPr>
          </a:lstStyle>
          <a:p>
            <a:pPr lvl="0"/>
            <a:r>
              <a:rPr lang="de-DE" dirty="0"/>
              <a:t>Name </a:t>
            </a:r>
          </a:p>
          <a:p>
            <a:pPr lvl="0"/>
            <a:r>
              <a:rPr lang="de-DE" dirty="0"/>
              <a:t>Position</a:t>
            </a:r>
          </a:p>
        </p:txBody>
      </p:sp>
      <p:sp>
        <p:nvSpPr>
          <p:cNvPr id="57" name="Textplatzhalter 2">
            <a:extLst>
              <a:ext uri="{FF2B5EF4-FFF2-40B4-BE49-F238E27FC236}">
                <a16:creationId xmlns:a16="http://schemas.microsoft.com/office/drawing/2014/main" id="{F00FDB44-2175-4D9F-BE72-DABC6D9D5505}"/>
              </a:ext>
            </a:extLst>
          </p:cNvPr>
          <p:cNvSpPr>
            <a:spLocks noGrp="1"/>
          </p:cNvSpPr>
          <p:nvPr>
            <p:ph type="body" sz="quarter" idx="61" hasCustomPrompt="1"/>
          </p:nvPr>
        </p:nvSpPr>
        <p:spPr>
          <a:xfrm>
            <a:off x="3260721" y="3291378"/>
            <a:ext cx="1339726" cy="459710"/>
          </a:xfrm>
        </p:spPr>
        <p:txBody>
          <a:bodyPr lIns="36000" tIns="144000" rIns="0" anchor="ctr" anchorCtr="0">
            <a:noAutofit/>
          </a:bodyPr>
          <a:lstStyle>
            <a:lvl1pPr marL="0" indent="0" algn="l">
              <a:lnSpc>
                <a:spcPts val="600"/>
              </a:lnSpc>
              <a:spcBef>
                <a:spcPts val="1000"/>
              </a:spcBef>
              <a:spcAft>
                <a:spcPts val="0"/>
              </a:spcAft>
              <a:buNone/>
              <a:defRPr sz="1100" b="0" i="0" baseline="0">
                <a:solidFill>
                  <a:schemeClr val="tx1">
                    <a:lumMod val="50000"/>
                    <a:lumOff val="50000"/>
                  </a:schemeClr>
                </a:solidFill>
              </a:defRPr>
            </a:lvl1pPr>
          </a:lstStyle>
          <a:p>
            <a:pPr lvl="0"/>
            <a:r>
              <a:rPr lang="de-DE" dirty="0"/>
              <a:t>Name </a:t>
            </a:r>
          </a:p>
          <a:p>
            <a:pPr lvl="0"/>
            <a:r>
              <a:rPr lang="de-DE" dirty="0"/>
              <a:t>Position</a:t>
            </a:r>
          </a:p>
        </p:txBody>
      </p:sp>
      <p:sp>
        <p:nvSpPr>
          <p:cNvPr id="58" name="Textplatzhalter 2">
            <a:extLst>
              <a:ext uri="{FF2B5EF4-FFF2-40B4-BE49-F238E27FC236}">
                <a16:creationId xmlns:a16="http://schemas.microsoft.com/office/drawing/2014/main" id="{8F5F2A93-7998-4F55-989B-C477C64F0104}"/>
              </a:ext>
            </a:extLst>
          </p:cNvPr>
          <p:cNvSpPr>
            <a:spLocks noGrp="1"/>
          </p:cNvSpPr>
          <p:nvPr>
            <p:ph type="body" sz="quarter" idx="62" hasCustomPrompt="1"/>
          </p:nvPr>
        </p:nvSpPr>
        <p:spPr>
          <a:xfrm>
            <a:off x="1671613" y="5779654"/>
            <a:ext cx="1339726" cy="459710"/>
          </a:xfrm>
        </p:spPr>
        <p:txBody>
          <a:bodyPr lIns="36000" tIns="144000" rIns="0" anchor="ctr" anchorCtr="0">
            <a:noAutofit/>
          </a:bodyPr>
          <a:lstStyle>
            <a:lvl1pPr marL="0" indent="0" algn="l">
              <a:lnSpc>
                <a:spcPts val="600"/>
              </a:lnSpc>
              <a:spcBef>
                <a:spcPts val="1000"/>
              </a:spcBef>
              <a:spcAft>
                <a:spcPts val="0"/>
              </a:spcAft>
              <a:buNone/>
              <a:defRPr sz="1100" b="0" i="0" baseline="0">
                <a:solidFill>
                  <a:schemeClr val="tx1">
                    <a:lumMod val="50000"/>
                    <a:lumOff val="50000"/>
                  </a:schemeClr>
                </a:solidFill>
              </a:defRPr>
            </a:lvl1pPr>
          </a:lstStyle>
          <a:p>
            <a:pPr lvl="0"/>
            <a:r>
              <a:rPr lang="de-DE" dirty="0"/>
              <a:t>Name </a:t>
            </a:r>
          </a:p>
          <a:p>
            <a:pPr lvl="0"/>
            <a:r>
              <a:rPr lang="de-DE" dirty="0"/>
              <a:t>Position</a:t>
            </a:r>
          </a:p>
        </p:txBody>
      </p:sp>
      <p:sp>
        <p:nvSpPr>
          <p:cNvPr id="68" name="Bildplatzhalter 28">
            <a:extLst>
              <a:ext uri="{FF2B5EF4-FFF2-40B4-BE49-F238E27FC236}">
                <a16:creationId xmlns:a16="http://schemas.microsoft.com/office/drawing/2014/main" id="{A40D15C3-DFC6-4341-8645-52B34421BF17}"/>
              </a:ext>
            </a:extLst>
          </p:cNvPr>
          <p:cNvSpPr>
            <a:spLocks noGrp="1"/>
          </p:cNvSpPr>
          <p:nvPr>
            <p:ph type="pic" sz="quarter" idx="63"/>
          </p:nvPr>
        </p:nvSpPr>
        <p:spPr>
          <a:xfrm>
            <a:off x="3260721" y="4033142"/>
            <a:ext cx="1335567" cy="1746512"/>
          </a:xfrm>
        </p:spPr>
        <p:txBody>
          <a:bodyPr lIns="36000" rIns="0"/>
          <a:lstStyle>
            <a:lvl1pPr>
              <a:lnSpc>
                <a:spcPct val="90000"/>
              </a:lnSpc>
              <a:spcAft>
                <a:spcPts val="0"/>
              </a:spcAft>
              <a:defRPr sz="400">
                <a:solidFill>
                  <a:schemeClr val="tx1"/>
                </a:solidFill>
              </a:defRPr>
            </a:lvl1pPr>
          </a:lstStyle>
          <a:p>
            <a:r>
              <a:rPr lang="de-DE"/>
              <a:t>Bild durch Klicken auf Symbol hinzufügen</a:t>
            </a:r>
          </a:p>
        </p:txBody>
      </p:sp>
      <p:sp>
        <p:nvSpPr>
          <p:cNvPr id="69" name="Textplatzhalter 2">
            <a:extLst>
              <a:ext uri="{FF2B5EF4-FFF2-40B4-BE49-F238E27FC236}">
                <a16:creationId xmlns:a16="http://schemas.microsoft.com/office/drawing/2014/main" id="{A3F592AC-314D-40CA-B0B2-323E572B2934}"/>
              </a:ext>
            </a:extLst>
          </p:cNvPr>
          <p:cNvSpPr>
            <a:spLocks noGrp="1"/>
          </p:cNvSpPr>
          <p:nvPr>
            <p:ph type="body" sz="quarter" idx="64" hasCustomPrompt="1"/>
          </p:nvPr>
        </p:nvSpPr>
        <p:spPr>
          <a:xfrm>
            <a:off x="3258641" y="5779654"/>
            <a:ext cx="1339726" cy="459710"/>
          </a:xfrm>
        </p:spPr>
        <p:txBody>
          <a:bodyPr lIns="36000" tIns="144000" rIns="0" anchor="ctr" anchorCtr="0">
            <a:noAutofit/>
          </a:bodyPr>
          <a:lstStyle>
            <a:lvl1pPr marL="0" indent="0" algn="l">
              <a:lnSpc>
                <a:spcPts val="600"/>
              </a:lnSpc>
              <a:spcBef>
                <a:spcPts val="1000"/>
              </a:spcBef>
              <a:spcAft>
                <a:spcPts val="0"/>
              </a:spcAft>
              <a:buNone/>
              <a:defRPr sz="1100" b="0" i="0" baseline="0">
                <a:solidFill>
                  <a:schemeClr val="tx1">
                    <a:lumMod val="50000"/>
                    <a:lumOff val="50000"/>
                  </a:schemeClr>
                </a:solidFill>
              </a:defRPr>
            </a:lvl1pPr>
          </a:lstStyle>
          <a:p>
            <a:pPr lvl="0"/>
            <a:r>
              <a:rPr lang="de-DE" dirty="0"/>
              <a:t>Name </a:t>
            </a:r>
          </a:p>
          <a:p>
            <a:pPr lvl="0"/>
            <a:r>
              <a:rPr lang="de-DE" dirty="0"/>
              <a:t>Position</a:t>
            </a:r>
          </a:p>
        </p:txBody>
      </p:sp>
      <p:sp>
        <p:nvSpPr>
          <p:cNvPr id="70" name="Bildplatzhalter 28">
            <a:extLst>
              <a:ext uri="{FF2B5EF4-FFF2-40B4-BE49-F238E27FC236}">
                <a16:creationId xmlns:a16="http://schemas.microsoft.com/office/drawing/2014/main" id="{40C32D54-A0AC-42E3-9617-FBB98EDD7F96}"/>
              </a:ext>
            </a:extLst>
          </p:cNvPr>
          <p:cNvSpPr>
            <a:spLocks noGrp="1"/>
          </p:cNvSpPr>
          <p:nvPr>
            <p:ph type="pic" sz="quarter" idx="65"/>
          </p:nvPr>
        </p:nvSpPr>
        <p:spPr>
          <a:xfrm>
            <a:off x="4847750" y="4033142"/>
            <a:ext cx="1335567" cy="1746512"/>
          </a:xfrm>
        </p:spPr>
        <p:txBody>
          <a:bodyPr lIns="36000" rIns="0"/>
          <a:lstStyle>
            <a:lvl1pPr>
              <a:lnSpc>
                <a:spcPct val="90000"/>
              </a:lnSpc>
              <a:spcAft>
                <a:spcPts val="0"/>
              </a:spcAft>
              <a:defRPr sz="400">
                <a:solidFill>
                  <a:schemeClr val="tx1"/>
                </a:solidFill>
              </a:defRPr>
            </a:lvl1pPr>
          </a:lstStyle>
          <a:p>
            <a:r>
              <a:rPr lang="de-DE"/>
              <a:t>Bild durch Klicken auf Symbol hinzufügen</a:t>
            </a:r>
          </a:p>
        </p:txBody>
      </p:sp>
      <p:sp>
        <p:nvSpPr>
          <p:cNvPr id="71" name="Textplatzhalter 2">
            <a:extLst>
              <a:ext uri="{FF2B5EF4-FFF2-40B4-BE49-F238E27FC236}">
                <a16:creationId xmlns:a16="http://schemas.microsoft.com/office/drawing/2014/main" id="{EF8A1C37-0124-4350-92B0-446D599C9A1B}"/>
              </a:ext>
            </a:extLst>
          </p:cNvPr>
          <p:cNvSpPr>
            <a:spLocks noGrp="1"/>
          </p:cNvSpPr>
          <p:nvPr>
            <p:ph type="body" sz="quarter" idx="66" hasCustomPrompt="1"/>
          </p:nvPr>
        </p:nvSpPr>
        <p:spPr>
          <a:xfrm>
            <a:off x="4845670" y="5779654"/>
            <a:ext cx="1339726" cy="459710"/>
          </a:xfrm>
        </p:spPr>
        <p:txBody>
          <a:bodyPr lIns="36000" tIns="144000" rIns="0" anchor="ctr" anchorCtr="0">
            <a:noAutofit/>
          </a:bodyPr>
          <a:lstStyle>
            <a:lvl1pPr marL="0" indent="0" algn="l">
              <a:lnSpc>
                <a:spcPts val="600"/>
              </a:lnSpc>
              <a:spcBef>
                <a:spcPts val="1000"/>
              </a:spcBef>
              <a:spcAft>
                <a:spcPts val="0"/>
              </a:spcAft>
              <a:buNone/>
              <a:defRPr sz="1100" b="0" i="0" baseline="0">
                <a:solidFill>
                  <a:schemeClr val="tx1">
                    <a:lumMod val="50000"/>
                    <a:lumOff val="50000"/>
                  </a:schemeClr>
                </a:solidFill>
              </a:defRPr>
            </a:lvl1pPr>
          </a:lstStyle>
          <a:p>
            <a:pPr lvl="0"/>
            <a:r>
              <a:rPr lang="de-DE" dirty="0"/>
              <a:t>Name </a:t>
            </a:r>
          </a:p>
          <a:p>
            <a:pPr lvl="0"/>
            <a:r>
              <a:rPr lang="de-DE" dirty="0"/>
              <a:t>Position</a:t>
            </a:r>
          </a:p>
        </p:txBody>
      </p:sp>
      <p:sp>
        <p:nvSpPr>
          <p:cNvPr id="72" name="Bildplatzhalter 28">
            <a:extLst>
              <a:ext uri="{FF2B5EF4-FFF2-40B4-BE49-F238E27FC236}">
                <a16:creationId xmlns:a16="http://schemas.microsoft.com/office/drawing/2014/main" id="{9CAD539B-5E1F-4DB5-B1EA-2F7AECAEA181}"/>
              </a:ext>
            </a:extLst>
          </p:cNvPr>
          <p:cNvSpPr>
            <a:spLocks noGrp="1"/>
          </p:cNvSpPr>
          <p:nvPr>
            <p:ph type="pic" sz="quarter" idx="67"/>
          </p:nvPr>
        </p:nvSpPr>
        <p:spPr>
          <a:xfrm>
            <a:off x="6463192" y="4033142"/>
            <a:ext cx="1335567" cy="1746512"/>
          </a:xfrm>
        </p:spPr>
        <p:txBody>
          <a:bodyPr lIns="36000" rIns="0"/>
          <a:lstStyle>
            <a:lvl1pPr>
              <a:lnSpc>
                <a:spcPct val="90000"/>
              </a:lnSpc>
              <a:spcAft>
                <a:spcPts val="0"/>
              </a:spcAft>
              <a:defRPr sz="400">
                <a:solidFill>
                  <a:schemeClr val="tx1"/>
                </a:solidFill>
              </a:defRPr>
            </a:lvl1pPr>
          </a:lstStyle>
          <a:p>
            <a:r>
              <a:rPr lang="de-DE"/>
              <a:t>Bild durch Klicken auf Symbol hinzufügen</a:t>
            </a:r>
          </a:p>
        </p:txBody>
      </p:sp>
      <p:sp>
        <p:nvSpPr>
          <p:cNvPr id="73" name="Textplatzhalter 2">
            <a:extLst>
              <a:ext uri="{FF2B5EF4-FFF2-40B4-BE49-F238E27FC236}">
                <a16:creationId xmlns:a16="http://schemas.microsoft.com/office/drawing/2014/main" id="{8D18F2E5-71F1-450E-A6BA-C4284769A2AB}"/>
              </a:ext>
            </a:extLst>
          </p:cNvPr>
          <p:cNvSpPr>
            <a:spLocks noGrp="1"/>
          </p:cNvSpPr>
          <p:nvPr>
            <p:ph type="body" sz="quarter" idx="68" hasCustomPrompt="1"/>
          </p:nvPr>
        </p:nvSpPr>
        <p:spPr>
          <a:xfrm>
            <a:off x="6461112" y="5779654"/>
            <a:ext cx="1339726" cy="459710"/>
          </a:xfrm>
        </p:spPr>
        <p:txBody>
          <a:bodyPr lIns="36000" tIns="144000" rIns="0" anchor="ctr" anchorCtr="0">
            <a:noAutofit/>
          </a:bodyPr>
          <a:lstStyle>
            <a:lvl1pPr marL="0" indent="0" algn="l">
              <a:lnSpc>
                <a:spcPts val="600"/>
              </a:lnSpc>
              <a:spcBef>
                <a:spcPts val="1000"/>
              </a:spcBef>
              <a:spcAft>
                <a:spcPts val="0"/>
              </a:spcAft>
              <a:buNone/>
              <a:defRPr sz="1100" b="0" i="0" baseline="0">
                <a:solidFill>
                  <a:schemeClr val="tx1">
                    <a:lumMod val="50000"/>
                    <a:lumOff val="50000"/>
                  </a:schemeClr>
                </a:solidFill>
              </a:defRPr>
            </a:lvl1pPr>
          </a:lstStyle>
          <a:p>
            <a:pPr lvl="0"/>
            <a:r>
              <a:rPr lang="de-DE" dirty="0"/>
              <a:t>Name </a:t>
            </a:r>
          </a:p>
          <a:p>
            <a:pPr lvl="0"/>
            <a:r>
              <a:rPr lang="de-DE" dirty="0"/>
              <a:t>Position</a:t>
            </a:r>
          </a:p>
        </p:txBody>
      </p:sp>
      <p:sp>
        <p:nvSpPr>
          <p:cNvPr id="74" name="Bildplatzhalter 28">
            <a:extLst>
              <a:ext uri="{FF2B5EF4-FFF2-40B4-BE49-F238E27FC236}">
                <a16:creationId xmlns:a16="http://schemas.microsoft.com/office/drawing/2014/main" id="{557A16F9-683F-4B8F-AE41-DD271EE2CE8C}"/>
              </a:ext>
            </a:extLst>
          </p:cNvPr>
          <p:cNvSpPr>
            <a:spLocks noGrp="1"/>
          </p:cNvSpPr>
          <p:nvPr>
            <p:ph type="pic" sz="quarter" idx="69"/>
          </p:nvPr>
        </p:nvSpPr>
        <p:spPr>
          <a:xfrm>
            <a:off x="8145837" y="1544866"/>
            <a:ext cx="1335567" cy="1746512"/>
          </a:xfrm>
        </p:spPr>
        <p:txBody>
          <a:bodyPr lIns="36000" rIns="0"/>
          <a:lstStyle>
            <a:lvl1pPr>
              <a:lnSpc>
                <a:spcPct val="90000"/>
              </a:lnSpc>
              <a:spcAft>
                <a:spcPts val="0"/>
              </a:spcAft>
              <a:defRPr sz="400">
                <a:solidFill>
                  <a:schemeClr val="tx1"/>
                </a:solidFill>
              </a:defRPr>
            </a:lvl1pPr>
          </a:lstStyle>
          <a:p>
            <a:r>
              <a:rPr lang="de-DE"/>
              <a:t>Bild durch Klicken auf Symbol hinzufügen</a:t>
            </a:r>
          </a:p>
        </p:txBody>
      </p:sp>
      <p:sp>
        <p:nvSpPr>
          <p:cNvPr id="75" name="Textplatzhalter 2">
            <a:extLst>
              <a:ext uri="{FF2B5EF4-FFF2-40B4-BE49-F238E27FC236}">
                <a16:creationId xmlns:a16="http://schemas.microsoft.com/office/drawing/2014/main" id="{766B28ED-8ECB-4CF5-817D-314426FD0C09}"/>
              </a:ext>
            </a:extLst>
          </p:cNvPr>
          <p:cNvSpPr>
            <a:spLocks noGrp="1"/>
          </p:cNvSpPr>
          <p:nvPr>
            <p:ph type="body" sz="quarter" idx="70" hasCustomPrompt="1"/>
          </p:nvPr>
        </p:nvSpPr>
        <p:spPr>
          <a:xfrm>
            <a:off x="8137524" y="3291378"/>
            <a:ext cx="1339726" cy="459710"/>
          </a:xfrm>
        </p:spPr>
        <p:txBody>
          <a:bodyPr lIns="36000" tIns="144000" rIns="0" anchor="ctr" anchorCtr="0">
            <a:noAutofit/>
          </a:bodyPr>
          <a:lstStyle>
            <a:lvl1pPr marL="0" indent="0" algn="l">
              <a:lnSpc>
                <a:spcPts val="600"/>
              </a:lnSpc>
              <a:spcBef>
                <a:spcPts val="1000"/>
              </a:spcBef>
              <a:spcAft>
                <a:spcPts val="0"/>
              </a:spcAft>
              <a:buNone/>
              <a:defRPr sz="1100" b="0" i="0" baseline="0">
                <a:solidFill>
                  <a:schemeClr val="tx1">
                    <a:lumMod val="50000"/>
                    <a:lumOff val="50000"/>
                  </a:schemeClr>
                </a:solidFill>
              </a:defRPr>
            </a:lvl1pPr>
          </a:lstStyle>
          <a:p>
            <a:pPr lvl="0"/>
            <a:r>
              <a:rPr lang="de-DE" dirty="0"/>
              <a:t>Name </a:t>
            </a:r>
          </a:p>
          <a:p>
            <a:pPr lvl="0"/>
            <a:r>
              <a:rPr lang="de-DE" dirty="0"/>
              <a:t>Position</a:t>
            </a:r>
          </a:p>
        </p:txBody>
      </p:sp>
      <p:sp>
        <p:nvSpPr>
          <p:cNvPr id="76" name="Bildplatzhalter 28">
            <a:extLst>
              <a:ext uri="{FF2B5EF4-FFF2-40B4-BE49-F238E27FC236}">
                <a16:creationId xmlns:a16="http://schemas.microsoft.com/office/drawing/2014/main" id="{4377700B-290B-4FD5-A747-38CD48A2C9FC}"/>
              </a:ext>
            </a:extLst>
          </p:cNvPr>
          <p:cNvSpPr>
            <a:spLocks noGrp="1"/>
          </p:cNvSpPr>
          <p:nvPr>
            <p:ph type="pic" sz="quarter" idx="71"/>
          </p:nvPr>
        </p:nvSpPr>
        <p:spPr>
          <a:xfrm>
            <a:off x="8145837" y="4033142"/>
            <a:ext cx="1335567" cy="1746512"/>
          </a:xfrm>
        </p:spPr>
        <p:txBody>
          <a:bodyPr lIns="36000" rIns="0"/>
          <a:lstStyle>
            <a:lvl1pPr>
              <a:lnSpc>
                <a:spcPct val="90000"/>
              </a:lnSpc>
              <a:spcAft>
                <a:spcPts val="0"/>
              </a:spcAft>
              <a:defRPr sz="400">
                <a:solidFill>
                  <a:schemeClr val="tx1"/>
                </a:solidFill>
              </a:defRPr>
            </a:lvl1pPr>
          </a:lstStyle>
          <a:p>
            <a:r>
              <a:rPr lang="de-DE"/>
              <a:t>Bild durch Klicken auf Symbol hinzufügen</a:t>
            </a:r>
          </a:p>
        </p:txBody>
      </p:sp>
      <p:sp>
        <p:nvSpPr>
          <p:cNvPr id="77" name="Textplatzhalter 2">
            <a:extLst>
              <a:ext uri="{FF2B5EF4-FFF2-40B4-BE49-F238E27FC236}">
                <a16:creationId xmlns:a16="http://schemas.microsoft.com/office/drawing/2014/main" id="{541387A7-D4B9-47AC-89F2-8AE3B69EF75F}"/>
              </a:ext>
            </a:extLst>
          </p:cNvPr>
          <p:cNvSpPr>
            <a:spLocks noGrp="1"/>
          </p:cNvSpPr>
          <p:nvPr>
            <p:ph type="body" sz="quarter" idx="72" hasCustomPrompt="1"/>
          </p:nvPr>
        </p:nvSpPr>
        <p:spPr>
          <a:xfrm>
            <a:off x="8137524" y="5794075"/>
            <a:ext cx="1339726" cy="459710"/>
          </a:xfrm>
        </p:spPr>
        <p:txBody>
          <a:bodyPr lIns="36000" tIns="144000" rIns="0" anchor="ctr" anchorCtr="0">
            <a:noAutofit/>
          </a:bodyPr>
          <a:lstStyle>
            <a:lvl1pPr marL="0" indent="0" algn="l">
              <a:lnSpc>
                <a:spcPts val="600"/>
              </a:lnSpc>
              <a:spcBef>
                <a:spcPts val="1000"/>
              </a:spcBef>
              <a:spcAft>
                <a:spcPts val="0"/>
              </a:spcAft>
              <a:buNone/>
              <a:defRPr sz="1100" b="0" i="0" baseline="0">
                <a:solidFill>
                  <a:schemeClr val="tx1">
                    <a:lumMod val="50000"/>
                    <a:lumOff val="50000"/>
                  </a:schemeClr>
                </a:solidFill>
              </a:defRPr>
            </a:lvl1pPr>
          </a:lstStyle>
          <a:p>
            <a:pPr lvl="0"/>
            <a:r>
              <a:rPr lang="de-DE" dirty="0"/>
              <a:t>Name </a:t>
            </a:r>
          </a:p>
          <a:p>
            <a:pPr lvl="0"/>
            <a:r>
              <a:rPr lang="de-DE" dirty="0"/>
              <a:t>Position</a:t>
            </a:r>
          </a:p>
        </p:txBody>
      </p:sp>
    </p:spTree>
    <p:extLst>
      <p:ext uri="{BB962C8B-B14F-4D97-AF65-F5344CB8AC3E}">
        <p14:creationId xmlns:p14="http://schemas.microsoft.com/office/powerpoint/2010/main" val="17420058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03ED65E1-6229-47F4-8375-4340FA25424B}"/>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8C405796-8C90-425B-8932-7839BACCFB3B}"/>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3A2D8F44-44E8-4F2F-960C-3FC53E1ABDC2}"/>
              </a:ext>
            </a:extLst>
          </p:cNvPr>
          <p:cNvSpPr>
            <a:spLocks noGrp="1"/>
          </p:cNvSpPr>
          <p:nvPr>
            <p:ph type="dt" sz="half" idx="10"/>
          </p:nvPr>
        </p:nvSpPr>
        <p:spPr/>
        <p:txBody>
          <a:bodyPr/>
          <a:lstStyle/>
          <a:p>
            <a:fld id="{BF1B87D6-59B0-413B-A104-E25D420936CF}" type="datetimeFigureOut">
              <a:rPr lang="de-DE" smtClean="0"/>
              <a:t>08.12.2025</a:t>
            </a:fld>
            <a:endParaRPr lang="de-DE"/>
          </a:p>
        </p:txBody>
      </p:sp>
      <p:sp>
        <p:nvSpPr>
          <p:cNvPr id="5" name="Fußzeilenplatzhalter 4">
            <a:extLst>
              <a:ext uri="{FF2B5EF4-FFF2-40B4-BE49-F238E27FC236}">
                <a16:creationId xmlns:a16="http://schemas.microsoft.com/office/drawing/2014/main" id="{83728077-B451-4E93-9C3D-AC7AE57AE6B8}"/>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7BE0B8C1-9A63-4A72-94D0-63EADBAB0123}"/>
              </a:ext>
            </a:extLst>
          </p:cNvPr>
          <p:cNvSpPr>
            <a:spLocks noGrp="1"/>
          </p:cNvSpPr>
          <p:nvPr>
            <p:ph type="sldNum" sz="quarter" idx="12"/>
          </p:nvPr>
        </p:nvSpPr>
        <p:spPr/>
        <p:txBody>
          <a:bodyPr/>
          <a:lstStyle/>
          <a:p>
            <a:fld id="{11923AEB-9A3B-4D0D-A63A-E00BD6EB4706}" type="slidenum">
              <a:rPr lang="de-DE" smtClean="0"/>
              <a:t>‹Nr.›</a:t>
            </a:fld>
            <a:endParaRPr lang="de-DE"/>
          </a:p>
        </p:txBody>
      </p:sp>
    </p:spTree>
    <p:extLst>
      <p:ext uri="{BB962C8B-B14F-4D97-AF65-F5344CB8AC3E}">
        <p14:creationId xmlns:p14="http://schemas.microsoft.com/office/powerpoint/2010/main" val="15091826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Nur Titel">
    <p:spTree>
      <p:nvGrpSpPr>
        <p:cNvPr id="1" name=""/>
        <p:cNvGrpSpPr/>
        <p:nvPr/>
      </p:nvGrpSpPr>
      <p:grpSpPr>
        <a:xfrm>
          <a:off x="0" y="0"/>
          <a:ext cx="0" cy="0"/>
          <a:chOff x="0" y="0"/>
          <a:chExt cx="0" cy="0"/>
        </a:xfrm>
      </p:grpSpPr>
      <p:sp>
        <p:nvSpPr>
          <p:cNvPr id="4" name="Titel 1"/>
          <p:cNvSpPr>
            <a:spLocks noGrp="1"/>
          </p:cNvSpPr>
          <p:nvPr>
            <p:ph type="title" hasCustomPrompt="1"/>
          </p:nvPr>
        </p:nvSpPr>
        <p:spPr>
          <a:xfrm>
            <a:off x="814918" y="76201"/>
            <a:ext cx="10562167" cy="615951"/>
          </a:xfrm>
        </p:spPr>
        <p:txBody>
          <a:bodyPr/>
          <a:lstStyle/>
          <a:p>
            <a:r>
              <a:rPr lang="de-DE" dirty="0"/>
              <a:t>Klicken Sie, um das Titelformat zu bearbeiten</a:t>
            </a:r>
          </a:p>
        </p:txBody>
      </p:sp>
      <p:sp>
        <p:nvSpPr>
          <p:cNvPr id="8" name="Foliennummernplatzhalter 7"/>
          <p:cNvSpPr>
            <a:spLocks noGrp="1"/>
          </p:cNvSpPr>
          <p:nvPr>
            <p:ph type="sldNum" sz="quarter" idx="11"/>
          </p:nvPr>
        </p:nvSpPr>
        <p:spPr/>
        <p:txBody>
          <a:bodyPr/>
          <a:lstStyle/>
          <a:p>
            <a:fld id="{50E71A2E-F896-494D-9E8B-71A6E7DE04C7}" type="slidenum">
              <a:rPr lang="de-DE" smtClean="0"/>
              <a:pPr/>
              <a:t>‹Nr.›</a:t>
            </a:fld>
            <a:endParaRPr lang="de-DE" dirty="0"/>
          </a:p>
        </p:txBody>
      </p:sp>
      <p:sp>
        <p:nvSpPr>
          <p:cNvPr id="9" name="Fußzeilenplatzhalter 8"/>
          <p:cNvSpPr>
            <a:spLocks noGrp="1"/>
          </p:cNvSpPr>
          <p:nvPr>
            <p:ph type="ftr" sz="quarter" idx="12"/>
          </p:nvPr>
        </p:nvSpPr>
        <p:spPr/>
        <p:txBody>
          <a:bodyPr/>
          <a:lstStyle/>
          <a:p>
            <a:pPr>
              <a:defRPr/>
            </a:pPr>
            <a:r>
              <a:rPr lang="de-DE"/>
              <a:t>Ort, Datum</a:t>
            </a:r>
            <a:endParaRPr lang="de-DE" dirty="0"/>
          </a:p>
        </p:txBody>
      </p:sp>
      <p:sp>
        <p:nvSpPr>
          <p:cNvPr id="6" name="Rechteck 5"/>
          <p:cNvSpPr/>
          <p:nvPr userDrawn="1"/>
        </p:nvSpPr>
        <p:spPr>
          <a:xfrm>
            <a:off x="9840416" y="6327494"/>
            <a:ext cx="1934896" cy="370391"/>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400"/>
          </a:p>
        </p:txBody>
      </p:sp>
      <p:pic>
        <p:nvPicPr>
          <p:cNvPr id="10" name="Grafik 9" descr="DEC_4C.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840417" y="6405331"/>
            <a:ext cx="1495948" cy="348797"/>
          </a:xfrm>
          <a:prstGeom prst="rect">
            <a:avLst/>
          </a:prstGeom>
        </p:spPr>
      </p:pic>
    </p:spTree>
    <p:extLst>
      <p:ext uri="{BB962C8B-B14F-4D97-AF65-F5344CB8AC3E}">
        <p14:creationId xmlns:p14="http://schemas.microsoft.com/office/powerpoint/2010/main" val="34999262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nhalt Seitenelement mit Fußzeile">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80CDFFFB-1340-48D7-BABB-D86238FA1CC0}"/>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0" name="Textfeld 9">
            <a:extLst>
              <a:ext uri="{FF2B5EF4-FFF2-40B4-BE49-F238E27FC236}">
                <a16:creationId xmlns:a16="http://schemas.microsoft.com/office/drawing/2014/main" id="{4B8F6FAC-E709-494E-B16D-C0B98142C0E7}"/>
              </a:ext>
            </a:extLst>
          </p:cNvPr>
          <p:cNvSpPr txBox="1"/>
          <p:nvPr userDrawn="1"/>
        </p:nvSpPr>
        <p:spPr>
          <a:xfrm>
            <a:off x="654205" y="300492"/>
            <a:ext cx="10297330" cy="1341907"/>
          </a:xfrm>
          <a:prstGeom prst="rect">
            <a:avLst/>
          </a:prstGeom>
          <a:noFill/>
        </p:spPr>
        <p:txBody>
          <a:bodyPr wrap="square" lIns="0" tIns="0" rIns="0" bIns="0" rtlCol="0" anchor="b" anchorCtr="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3400" b="0" i="0" u="none" strike="noStrike" kern="1200" cap="none" spc="150" normalizeH="0" baseline="0" noProof="0" dirty="0">
              <a:ln>
                <a:noFill/>
              </a:ln>
              <a:solidFill>
                <a:srgbClr val="1E262E"/>
              </a:solidFill>
              <a:effectLst/>
              <a:uLnTx/>
              <a:uFillTx/>
              <a:latin typeface="Arial Nova Light" panose="020B0504020202020204" pitchFamily="34" charset="0"/>
              <a:ea typeface="+mn-ea"/>
              <a:cs typeface="Arial Nova" panose="020F0502020204030204" pitchFamily="34" charset="0"/>
            </a:endParaRPr>
          </a:p>
        </p:txBody>
      </p:sp>
      <p:sp>
        <p:nvSpPr>
          <p:cNvPr id="12" name="Foliennummernplatzhalter 6">
            <a:extLst>
              <a:ext uri="{FF2B5EF4-FFF2-40B4-BE49-F238E27FC236}">
                <a16:creationId xmlns:a16="http://schemas.microsoft.com/office/drawing/2014/main" id="{D67E901F-F646-464C-85C8-BB85DB12DCD7}"/>
              </a:ext>
            </a:extLst>
          </p:cNvPr>
          <p:cNvSpPr txBox="1">
            <a:spLocks/>
          </p:cNvSpPr>
          <p:nvPr userDrawn="1"/>
        </p:nvSpPr>
        <p:spPr>
          <a:xfrm>
            <a:off x="11421686" y="5920380"/>
            <a:ext cx="525087" cy="330792"/>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11923AEB-9A3B-4D0D-A63A-E00BD6EB4706}" type="slidenum">
              <a:rPr kumimoji="0" lang="de-DE" sz="1200" b="0" i="0" u="none" strike="noStrike" kern="1200" cap="none" spc="0" normalizeH="0" baseline="0" noProof="0" smtClean="0">
                <a:ln>
                  <a:noFill/>
                </a:ln>
                <a:solidFill>
                  <a:prstClr val="white"/>
                </a:solidFill>
                <a:effectLst/>
                <a:uLnTx/>
                <a:uFillTx/>
                <a:latin typeface="Arial Nova" panose="020B0504020202020204" pitchFamily="34"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‹Nr.›</a:t>
            </a:fld>
            <a:endParaRPr kumimoji="0" lang="de-DE" sz="1200" b="0" i="0" u="none" strike="noStrike" kern="1200" cap="none" spc="0" normalizeH="0" baseline="0" noProof="0" dirty="0">
              <a:ln>
                <a:noFill/>
              </a:ln>
              <a:solidFill>
                <a:prstClr val="white"/>
              </a:solidFill>
              <a:effectLst/>
              <a:uLnTx/>
              <a:uFillTx/>
              <a:latin typeface="Arial Nova" panose="020B0504020202020204" pitchFamily="34" charset="0"/>
              <a:ea typeface="+mn-ea"/>
              <a:cs typeface="+mn-cs"/>
            </a:endParaRPr>
          </a:p>
        </p:txBody>
      </p:sp>
      <p:sp>
        <p:nvSpPr>
          <p:cNvPr id="14" name="Inhaltsplatzhalter 2">
            <a:extLst>
              <a:ext uri="{FF2B5EF4-FFF2-40B4-BE49-F238E27FC236}">
                <a16:creationId xmlns:a16="http://schemas.microsoft.com/office/drawing/2014/main" id="{33F05C5A-B692-4897-9A80-423B88E0636E}"/>
              </a:ext>
            </a:extLst>
          </p:cNvPr>
          <p:cNvSpPr>
            <a:spLocks noGrp="1"/>
          </p:cNvSpPr>
          <p:nvPr>
            <p:ph idx="1" hasCustomPrompt="1"/>
          </p:nvPr>
        </p:nvSpPr>
        <p:spPr>
          <a:xfrm>
            <a:off x="654205" y="1546642"/>
            <a:ext cx="10297330" cy="4638501"/>
          </a:xfrm>
        </p:spPr>
        <p:txBody>
          <a:bodyPr/>
          <a:lstStyle>
            <a:lvl1pPr marL="0" indent="0">
              <a:buNone/>
              <a:defRPr sz="2000">
                <a:solidFill>
                  <a:schemeClr val="tx1">
                    <a:lumMod val="50000"/>
                    <a:lumOff val="50000"/>
                  </a:schemeClr>
                </a:solidFill>
                <a:latin typeface="Arial Nova Light" panose="020B0304020202020204" pitchFamily="34" charset="0"/>
              </a:defRPr>
            </a:lvl1pPr>
            <a:lvl2pPr marL="457200" indent="0">
              <a:buNone/>
              <a:defRPr sz="2000">
                <a:latin typeface="Arial Nova Light" panose="020B0304020202020204" pitchFamily="34" charset="0"/>
              </a:defRPr>
            </a:lvl2pPr>
            <a:lvl3pPr>
              <a:defRPr sz="2400">
                <a:latin typeface="Arial Nova Light" panose="020B0304020202020204" pitchFamily="34" charset="0"/>
              </a:defRPr>
            </a:lvl3pPr>
            <a:lvl4pPr>
              <a:defRPr sz="2000">
                <a:latin typeface="Arial Nova Light" panose="020B0304020202020204" pitchFamily="34" charset="0"/>
              </a:defRPr>
            </a:lvl4pPr>
            <a:lvl5pPr>
              <a:defRPr sz="2000">
                <a:latin typeface="Arial Nova Light" panose="020B0304020202020204" pitchFamily="34" charset="0"/>
              </a:defRPr>
            </a:lvl5pPr>
            <a:lvl6pPr>
              <a:defRPr sz="2000"/>
            </a:lvl6pPr>
            <a:lvl7pPr>
              <a:defRPr sz="2000"/>
            </a:lvl7pPr>
            <a:lvl8pPr>
              <a:defRPr sz="2000"/>
            </a:lvl8pPr>
            <a:lvl9pPr>
              <a:defRPr sz="2000"/>
            </a:lvl9pPr>
          </a:lstStyle>
          <a:p>
            <a:pPr lvl="0"/>
            <a:r>
              <a:rPr lang="de-DE" dirty="0"/>
              <a:t>Content </a:t>
            </a:r>
            <a:r>
              <a:rPr lang="de-DE" dirty="0" err="1"/>
              <a:t>Lorem</a:t>
            </a:r>
            <a:r>
              <a:rPr lang="de-DE" dirty="0"/>
              <a:t> Ipsum</a:t>
            </a:r>
          </a:p>
        </p:txBody>
      </p:sp>
      <p:sp>
        <p:nvSpPr>
          <p:cNvPr id="15" name="Titel 1">
            <a:extLst>
              <a:ext uri="{FF2B5EF4-FFF2-40B4-BE49-F238E27FC236}">
                <a16:creationId xmlns:a16="http://schemas.microsoft.com/office/drawing/2014/main" id="{09BF1AE4-CFD6-469C-B5D8-AA3FA28767F5}"/>
              </a:ext>
            </a:extLst>
          </p:cNvPr>
          <p:cNvSpPr>
            <a:spLocks noGrp="1"/>
          </p:cNvSpPr>
          <p:nvPr>
            <p:ph type="title" hasCustomPrompt="1"/>
          </p:nvPr>
        </p:nvSpPr>
        <p:spPr>
          <a:xfrm>
            <a:off x="654205" y="440575"/>
            <a:ext cx="10297330" cy="798657"/>
          </a:xfrm>
        </p:spPr>
        <p:txBody>
          <a:bodyPr>
            <a:normAutofit/>
          </a:bodyPr>
          <a:lstStyle>
            <a:lvl1pPr>
              <a:defRPr sz="3400" b="1" kern="0" spc="0" baseline="0">
                <a:solidFill>
                  <a:schemeClr val="tx1">
                    <a:lumMod val="50000"/>
                    <a:lumOff val="50000"/>
                  </a:schemeClr>
                </a:solidFill>
                <a:latin typeface="Arial Nova" panose="020B0504020202020204" pitchFamily="34" charset="0"/>
              </a:defRPr>
            </a:lvl1pPr>
          </a:lstStyle>
          <a:p>
            <a:r>
              <a:rPr lang="de-DE" dirty="0"/>
              <a:t>Headline</a:t>
            </a:r>
          </a:p>
        </p:txBody>
      </p:sp>
      <p:sp>
        <p:nvSpPr>
          <p:cNvPr id="7" name="Fußzeilenplatzhalter 5">
            <a:extLst>
              <a:ext uri="{FF2B5EF4-FFF2-40B4-BE49-F238E27FC236}">
                <a16:creationId xmlns:a16="http://schemas.microsoft.com/office/drawing/2014/main" id="{3A957F24-448F-410C-B10D-C43472C42F20}"/>
              </a:ext>
            </a:extLst>
          </p:cNvPr>
          <p:cNvSpPr>
            <a:spLocks noGrp="1"/>
          </p:cNvSpPr>
          <p:nvPr>
            <p:ph type="ftr" sz="quarter" idx="11"/>
          </p:nvPr>
        </p:nvSpPr>
        <p:spPr>
          <a:xfrm>
            <a:off x="3602414" y="6339009"/>
            <a:ext cx="4114800" cy="365125"/>
          </a:xfrm>
        </p:spPr>
        <p:txBody>
          <a:bodyPr/>
          <a:lstStyle>
            <a:lvl1pPr>
              <a:defRPr sz="1400" baseline="0"/>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4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8" name="Datumsplatzhalter 4">
            <a:extLst>
              <a:ext uri="{FF2B5EF4-FFF2-40B4-BE49-F238E27FC236}">
                <a16:creationId xmlns:a16="http://schemas.microsoft.com/office/drawing/2014/main" id="{0D9ED65E-65D9-43D1-9F5A-61DA5663ADB6}"/>
              </a:ext>
            </a:extLst>
          </p:cNvPr>
          <p:cNvSpPr>
            <a:spLocks noGrp="1"/>
          </p:cNvSpPr>
          <p:nvPr>
            <p:ph type="dt" sz="half" idx="10"/>
          </p:nvPr>
        </p:nvSpPr>
        <p:spPr>
          <a:xfrm>
            <a:off x="1655356" y="6339009"/>
            <a:ext cx="1776707" cy="365125"/>
          </a:xfrm>
        </p:spPr>
        <p:txBody>
          <a:bodyPr/>
          <a:lstStyle>
            <a:lvl1pPr>
              <a:defRPr sz="1400" baseline="0"/>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AE759EE5-3EAF-4BE6-B7BF-4510C5F9449B}" type="datetime1">
              <a:rPr kumimoji="0" lang="de-DE" sz="14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08.12.2025</a:t>
            </a:fld>
            <a:endParaRPr kumimoji="0" lang="de-DE" sz="14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38686496"/>
      </p:ext>
    </p:extLst>
  </p:cSld>
  <p:clrMapOvr>
    <a:masterClrMapping/>
  </p:clrMapOvr>
  <p:extLst>
    <p:ext uri="{DCECCB84-F9BA-43D5-87BE-67443E8EF086}">
      <p15:sldGuideLst xmlns:p15="http://schemas.microsoft.com/office/powerpoint/2012/main">
        <p15:guide id="1" orient="horz" pos="618">
          <p15:clr>
            <a:srgbClr val="FBAE40"/>
          </p15:clr>
        </p15:guide>
        <p15:guide id="2" pos="41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nhalt nur Logo">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FC69FAB-8303-4EC1-84B0-18C0E93D2F1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5237" y="6280029"/>
            <a:ext cx="1745313" cy="406939"/>
          </a:xfrm>
          <a:prstGeom prst="rect">
            <a:avLst/>
          </a:prstGeom>
        </p:spPr>
      </p:pic>
      <p:sp>
        <p:nvSpPr>
          <p:cNvPr id="4" name="Titel 1">
            <a:extLst>
              <a:ext uri="{FF2B5EF4-FFF2-40B4-BE49-F238E27FC236}">
                <a16:creationId xmlns:a16="http://schemas.microsoft.com/office/drawing/2014/main" id="{C104562E-5E2B-4CF3-9910-216B00417772}"/>
              </a:ext>
            </a:extLst>
          </p:cNvPr>
          <p:cNvSpPr>
            <a:spLocks noGrp="1"/>
          </p:cNvSpPr>
          <p:nvPr>
            <p:ph type="title" hasCustomPrompt="1"/>
          </p:nvPr>
        </p:nvSpPr>
        <p:spPr>
          <a:xfrm>
            <a:off x="654205" y="540328"/>
            <a:ext cx="10292722" cy="839585"/>
          </a:xfrm>
        </p:spPr>
        <p:txBody>
          <a:bodyPr/>
          <a:lstStyle>
            <a:lvl1pPr>
              <a:defRPr b="1"/>
            </a:lvl1pPr>
          </a:lstStyle>
          <a:p>
            <a:r>
              <a:rPr lang="de-DE" dirty="0"/>
              <a:t>Headline/ Überschrift</a:t>
            </a:r>
          </a:p>
        </p:txBody>
      </p:sp>
      <p:sp>
        <p:nvSpPr>
          <p:cNvPr id="5" name="Inhaltsplatzhalter 2">
            <a:extLst>
              <a:ext uri="{FF2B5EF4-FFF2-40B4-BE49-F238E27FC236}">
                <a16:creationId xmlns:a16="http://schemas.microsoft.com/office/drawing/2014/main" id="{E6A45830-376A-4A9B-B984-36174C434BC8}"/>
              </a:ext>
            </a:extLst>
          </p:cNvPr>
          <p:cNvSpPr>
            <a:spLocks noGrp="1"/>
          </p:cNvSpPr>
          <p:nvPr>
            <p:ph idx="1" hasCustomPrompt="1"/>
          </p:nvPr>
        </p:nvSpPr>
        <p:spPr>
          <a:xfrm>
            <a:off x="654205" y="1778924"/>
            <a:ext cx="10297330" cy="4289367"/>
          </a:xfrm>
        </p:spPr>
        <p:txBody>
          <a:bodyPr/>
          <a:lstStyle>
            <a:lvl1pPr marL="0" indent="0">
              <a:buNone/>
              <a:defRPr sz="2000">
                <a:solidFill>
                  <a:schemeClr val="tx1">
                    <a:lumMod val="50000"/>
                    <a:lumOff val="50000"/>
                  </a:schemeClr>
                </a:solidFill>
                <a:latin typeface="Arial Nova Light" panose="020B0304020202020204" pitchFamily="34" charset="0"/>
              </a:defRPr>
            </a:lvl1pPr>
            <a:lvl2pPr marL="457200" indent="0">
              <a:buNone/>
              <a:defRPr sz="2000">
                <a:latin typeface="Arial Nova Light" panose="020B0304020202020204" pitchFamily="34" charset="0"/>
              </a:defRPr>
            </a:lvl2pPr>
            <a:lvl3pPr>
              <a:defRPr sz="2400">
                <a:latin typeface="Arial Nova Light" panose="020B0304020202020204" pitchFamily="34" charset="0"/>
              </a:defRPr>
            </a:lvl3pPr>
            <a:lvl4pPr>
              <a:defRPr sz="2000">
                <a:latin typeface="Arial Nova Light" panose="020B0304020202020204" pitchFamily="34" charset="0"/>
              </a:defRPr>
            </a:lvl4pPr>
            <a:lvl5pPr>
              <a:defRPr sz="2000">
                <a:latin typeface="Arial Nova Light" panose="020B0304020202020204" pitchFamily="34" charset="0"/>
              </a:defRPr>
            </a:lvl5pPr>
            <a:lvl6pPr>
              <a:defRPr sz="2000"/>
            </a:lvl6pPr>
            <a:lvl7pPr>
              <a:defRPr sz="2000"/>
            </a:lvl7pPr>
            <a:lvl8pPr>
              <a:defRPr sz="2000"/>
            </a:lvl8pPr>
            <a:lvl9pPr>
              <a:defRPr sz="2000"/>
            </a:lvl9pPr>
          </a:lstStyle>
          <a:p>
            <a:pPr lvl="0"/>
            <a:r>
              <a:rPr lang="de-DE" dirty="0"/>
              <a:t>Content </a:t>
            </a:r>
            <a:r>
              <a:rPr lang="de-DE" dirty="0" err="1"/>
              <a:t>Lorem</a:t>
            </a:r>
            <a:r>
              <a:rPr lang="de-DE" dirty="0"/>
              <a:t> Ipsum</a:t>
            </a:r>
          </a:p>
        </p:txBody>
      </p:sp>
      <p:sp>
        <p:nvSpPr>
          <p:cNvPr id="6" name="Foliennummernplatzhalter 6">
            <a:extLst>
              <a:ext uri="{FF2B5EF4-FFF2-40B4-BE49-F238E27FC236}">
                <a16:creationId xmlns:a16="http://schemas.microsoft.com/office/drawing/2014/main" id="{6CAF5AB2-524B-40F0-8FE3-4DD64A2222BD}"/>
              </a:ext>
            </a:extLst>
          </p:cNvPr>
          <p:cNvSpPr txBox="1">
            <a:spLocks/>
          </p:cNvSpPr>
          <p:nvPr userDrawn="1"/>
        </p:nvSpPr>
        <p:spPr>
          <a:xfrm>
            <a:off x="628953" y="6356176"/>
            <a:ext cx="525087" cy="330792"/>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11923AEB-9A3B-4D0D-A63A-E00BD6EB4706}" type="slidenum">
              <a:rPr kumimoji="0" lang="de-DE" sz="1400" b="0" i="0" u="none" strike="noStrike" kern="1200" cap="none" spc="0" normalizeH="0" baseline="0" noProof="0" smtClean="0">
                <a:ln>
                  <a:noFill/>
                </a:ln>
                <a:solidFill>
                  <a:prstClr val="black">
                    <a:lumMod val="50000"/>
                    <a:lumOff val="50000"/>
                  </a:prstClr>
                </a:solidFill>
                <a:effectLst/>
                <a:uLnTx/>
                <a:uFillTx/>
                <a:latin typeface="Arial Nova" panose="020B0504020202020204" pitchFamily="34"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‹Nr.›</a:t>
            </a:fld>
            <a:endParaRPr kumimoji="0" lang="de-DE" sz="1400" b="0" i="0" u="none" strike="noStrike" kern="1200" cap="none" spc="0" normalizeH="0" baseline="0" noProof="0" dirty="0">
              <a:ln>
                <a:noFill/>
              </a:ln>
              <a:solidFill>
                <a:prstClr val="black">
                  <a:lumMod val="50000"/>
                  <a:lumOff val="50000"/>
                </a:prstClr>
              </a:solidFill>
              <a:effectLst/>
              <a:uLnTx/>
              <a:uFillTx/>
              <a:latin typeface="Arial Nova" panose="020B0504020202020204" pitchFamily="34" charset="0"/>
              <a:ea typeface="+mn-ea"/>
              <a:cs typeface="+mn-cs"/>
            </a:endParaRPr>
          </a:p>
        </p:txBody>
      </p:sp>
      <p:sp>
        <p:nvSpPr>
          <p:cNvPr id="7" name="Fußzeilenplatzhalter 5">
            <a:extLst>
              <a:ext uri="{FF2B5EF4-FFF2-40B4-BE49-F238E27FC236}">
                <a16:creationId xmlns:a16="http://schemas.microsoft.com/office/drawing/2014/main" id="{34538B25-818C-457E-A9EE-D771565E7B4A}"/>
              </a:ext>
            </a:extLst>
          </p:cNvPr>
          <p:cNvSpPr>
            <a:spLocks noGrp="1"/>
          </p:cNvSpPr>
          <p:nvPr>
            <p:ph type="ftr" sz="quarter" idx="11"/>
          </p:nvPr>
        </p:nvSpPr>
        <p:spPr>
          <a:xfrm>
            <a:off x="3602414" y="6339009"/>
            <a:ext cx="4114800" cy="365125"/>
          </a:xfrm>
        </p:spPr>
        <p:txBody>
          <a:bodyPr/>
          <a:lstStyle>
            <a:lvl1pPr>
              <a:defRPr sz="1400" baseline="0"/>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4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8" name="Datumsplatzhalter 4">
            <a:extLst>
              <a:ext uri="{FF2B5EF4-FFF2-40B4-BE49-F238E27FC236}">
                <a16:creationId xmlns:a16="http://schemas.microsoft.com/office/drawing/2014/main" id="{A2885999-3F32-4F59-8137-7F6675316778}"/>
              </a:ext>
            </a:extLst>
          </p:cNvPr>
          <p:cNvSpPr>
            <a:spLocks noGrp="1"/>
          </p:cNvSpPr>
          <p:nvPr>
            <p:ph type="dt" sz="half" idx="10"/>
          </p:nvPr>
        </p:nvSpPr>
        <p:spPr>
          <a:xfrm>
            <a:off x="1655356" y="6339009"/>
            <a:ext cx="1776707" cy="365125"/>
          </a:xfrm>
        </p:spPr>
        <p:txBody>
          <a:bodyPr/>
          <a:lstStyle>
            <a:lvl1pPr>
              <a:defRPr sz="1400" baseline="0"/>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8DA0CE40-07F1-4569-852E-A1004CE2C3E6}" type="datetime1">
              <a:rPr kumimoji="0" lang="de-DE" sz="14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08.12.2025</a:t>
            </a:fld>
            <a:endParaRPr kumimoji="0" lang="de-DE" sz="14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337057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2F7B322-24FE-56F6-B76A-ED399AF2D520}"/>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69A65006-3909-767B-8ECC-F266B84D763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66645C05-E402-2020-5D9A-64D64760C3F5}"/>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F1B87D6-59B0-413B-A104-E25D420936CF}" type="datetimeFigureOut">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08.12.2025</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ußzeilenplatzhalter 4">
            <a:extLst>
              <a:ext uri="{FF2B5EF4-FFF2-40B4-BE49-F238E27FC236}">
                <a16:creationId xmlns:a16="http://schemas.microsoft.com/office/drawing/2014/main" id="{368457E5-525E-AC03-011B-D97A1AFEDF24}"/>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Foliennummernplatzhalter 5">
            <a:extLst>
              <a:ext uri="{FF2B5EF4-FFF2-40B4-BE49-F238E27FC236}">
                <a16:creationId xmlns:a16="http://schemas.microsoft.com/office/drawing/2014/main" id="{B1B7362A-2E71-859C-042E-CC46EA679C8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1923AEB-9A3B-4D0D-A63A-E00BD6EB4706}" type="slidenum">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‹Nr.›</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3945559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9BC2E10-9F95-4F33-814A-5E66BBD284B2}"/>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F5C3F512-B3BB-4D2E-ACB4-A65FADB0C28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50DF587F-6A7E-4AE5-920C-EF56110047B9}"/>
              </a:ext>
            </a:extLst>
          </p:cNvPr>
          <p:cNvSpPr>
            <a:spLocks noGrp="1"/>
          </p:cNvSpPr>
          <p:nvPr>
            <p:ph type="dt" sz="half" idx="10"/>
          </p:nvPr>
        </p:nvSpPr>
        <p:spPr/>
        <p:txBody>
          <a:bodyPr/>
          <a:lstStyle/>
          <a:p>
            <a:fld id="{CF946762-0F30-4181-B9BC-D323F2B6C32C}" type="datetimeFigureOut">
              <a:rPr lang="de-DE" smtClean="0"/>
              <a:t>08.12.2025</a:t>
            </a:fld>
            <a:endParaRPr lang="de-DE"/>
          </a:p>
        </p:txBody>
      </p:sp>
      <p:sp>
        <p:nvSpPr>
          <p:cNvPr id="5" name="Fußzeilenplatzhalter 4">
            <a:extLst>
              <a:ext uri="{FF2B5EF4-FFF2-40B4-BE49-F238E27FC236}">
                <a16:creationId xmlns:a16="http://schemas.microsoft.com/office/drawing/2014/main" id="{E1A5945F-DC03-4868-BC48-C14BFE88C4FC}"/>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42137EDE-1024-459F-9B2C-9F992EF1134E}"/>
              </a:ext>
            </a:extLst>
          </p:cNvPr>
          <p:cNvSpPr>
            <a:spLocks noGrp="1"/>
          </p:cNvSpPr>
          <p:nvPr>
            <p:ph type="sldNum" sz="quarter" idx="12"/>
          </p:nvPr>
        </p:nvSpPr>
        <p:spPr/>
        <p:txBody>
          <a:bodyPr/>
          <a:lstStyle/>
          <a:p>
            <a:fld id="{D667D633-FFBD-42B0-B6D7-6E5B9C3E4E0B}" type="slidenum">
              <a:rPr lang="de-DE" smtClean="0"/>
              <a:t>‹Nr.›</a:t>
            </a:fld>
            <a:endParaRPr lang="de-DE"/>
          </a:p>
        </p:txBody>
      </p:sp>
    </p:spTree>
    <p:extLst>
      <p:ext uri="{BB962C8B-B14F-4D97-AF65-F5344CB8AC3E}">
        <p14:creationId xmlns:p14="http://schemas.microsoft.com/office/powerpoint/2010/main" val="11302409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Titelfolie">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7FA0B473-8AB3-4C66-8152-66EF2B57006F}"/>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8654478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893A027-8CB4-4023-A945-C1A363829723}"/>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EECD722A-922B-4D46-AE68-AD179CA4064D}"/>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10B593FB-4FD7-4EC3-B557-43FEB075457D}"/>
              </a:ext>
            </a:extLst>
          </p:cNvPr>
          <p:cNvSpPr>
            <a:spLocks noGrp="1"/>
          </p:cNvSpPr>
          <p:nvPr>
            <p:ph type="dt" sz="half" idx="10"/>
          </p:nvPr>
        </p:nvSpPr>
        <p:spPr/>
        <p:txBody>
          <a:bodyPr/>
          <a:lstStyle/>
          <a:p>
            <a:fld id="{CF946762-0F30-4181-B9BC-D323F2B6C32C}" type="datetimeFigureOut">
              <a:rPr lang="de-DE" smtClean="0"/>
              <a:t>08.12.2025</a:t>
            </a:fld>
            <a:endParaRPr lang="de-DE"/>
          </a:p>
        </p:txBody>
      </p:sp>
      <p:sp>
        <p:nvSpPr>
          <p:cNvPr id="5" name="Fußzeilenplatzhalter 4">
            <a:extLst>
              <a:ext uri="{FF2B5EF4-FFF2-40B4-BE49-F238E27FC236}">
                <a16:creationId xmlns:a16="http://schemas.microsoft.com/office/drawing/2014/main" id="{1C029678-4569-4A16-9883-08A38AE02378}"/>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D016B01C-24E1-479C-BB64-1C43468D2525}"/>
              </a:ext>
            </a:extLst>
          </p:cNvPr>
          <p:cNvSpPr>
            <a:spLocks noGrp="1"/>
          </p:cNvSpPr>
          <p:nvPr>
            <p:ph type="sldNum" sz="quarter" idx="12"/>
          </p:nvPr>
        </p:nvSpPr>
        <p:spPr/>
        <p:txBody>
          <a:bodyPr/>
          <a:lstStyle/>
          <a:p>
            <a:fld id="{D667D633-FFBD-42B0-B6D7-6E5B9C3E4E0B}" type="slidenum">
              <a:rPr lang="de-DE" smtClean="0"/>
              <a:t>‹Nr.›</a:t>
            </a:fld>
            <a:endParaRPr lang="de-DE"/>
          </a:p>
        </p:txBody>
      </p:sp>
    </p:spTree>
    <p:extLst>
      <p:ext uri="{BB962C8B-B14F-4D97-AF65-F5344CB8AC3E}">
        <p14:creationId xmlns:p14="http://schemas.microsoft.com/office/powerpoint/2010/main" val="14732072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50216ED-FD12-478D-9619-354364B40FAD}"/>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4272DE3F-A2AE-4EC5-908C-26FAF0976A2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52DEDB47-ECE1-4F68-81CA-12284EA8EE9C}"/>
              </a:ext>
            </a:extLst>
          </p:cNvPr>
          <p:cNvSpPr>
            <a:spLocks noGrp="1"/>
          </p:cNvSpPr>
          <p:nvPr>
            <p:ph type="dt" sz="half" idx="10"/>
          </p:nvPr>
        </p:nvSpPr>
        <p:spPr/>
        <p:txBody>
          <a:bodyPr/>
          <a:lstStyle/>
          <a:p>
            <a:fld id="{CF946762-0F30-4181-B9BC-D323F2B6C32C}" type="datetimeFigureOut">
              <a:rPr lang="de-DE" smtClean="0"/>
              <a:t>08.12.2025</a:t>
            </a:fld>
            <a:endParaRPr lang="de-DE"/>
          </a:p>
        </p:txBody>
      </p:sp>
      <p:sp>
        <p:nvSpPr>
          <p:cNvPr id="5" name="Fußzeilenplatzhalter 4">
            <a:extLst>
              <a:ext uri="{FF2B5EF4-FFF2-40B4-BE49-F238E27FC236}">
                <a16:creationId xmlns:a16="http://schemas.microsoft.com/office/drawing/2014/main" id="{806C09AC-6B1F-4D97-BA2E-B314756FF6C2}"/>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97A9E82C-C9A9-4227-9E17-ECB09986ACC5}"/>
              </a:ext>
            </a:extLst>
          </p:cNvPr>
          <p:cNvSpPr>
            <a:spLocks noGrp="1"/>
          </p:cNvSpPr>
          <p:nvPr>
            <p:ph type="sldNum" sz="quarter" idx="12"/>
          </p:nvPr>
        </p:nvSpPr>
        <p:spPr/>
        <p:txBody>
          <a:bodyPr/>
          <a:lstStyle/>
          <a:p>
            <a:fld id="{D667D633-FFBD-42B0-B6D7-6E5B9C3E4E0B}" type="slidenum">
              <a:rPr lang="de-DE" smtClean="0"/>
              <a:t>‹Nr.›</a:t>
            </a:fld>
            <a:endParaRPr lang="de-DE"/>
          </a:p>
        </p:txBody>
      </p:sp>
    </p:spTree>
    <p:extLst>
      <p:ext uri="{BB962C8B-B14F-4D97-AF65-F5344CB8AC3E}">
        <p14:creationId xmlns:p14="http://schemas.microsoft.com/office/powerpoint/2010/main" val="32889024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4BD4804-0422-47F4-939E-A1DF0090FBBD}"/>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0C698A86-540C-47D1-A78E-0C45A3F69F4D}"/>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512BDBB3-C1C2-4608-9A36-6350C6BD7D2C}"/>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2E8E350F-4B8C-4BFE-9D3D-5E7B4032ADB9}"/>
              </a:ext>
            </a:extLst>
          </p:cNvPr>
          <p:cNvSpPr>
            <a:spLocks noGrp="1"/>
          </p:cNvSpPr>
          <p:nvPr>
            <p:ph type="dt" sz="half" idx="10"/>
          </p:nvPr>
        </p:nvSpPr>
        <p:spPr/>
        <p:txBody>
          <a:bodyPr/>
          <a:lstStyle/>
          <a:p>
            <a:fld id="{CF946762-0F30-4181-B9BC-D323F2B6C32C}" type="datetimeFigureOut">
              <a:rPr lang="de-DE" smtClean="0"/>
              <a:t>08.12.2025</a:t>
            </a:fld>
            <a:endParaRPr lang="de-DE"/>
          </a:p>
        </p:txBody>
      </p:sp>
      <p:sp>
        <p:nvSpPr>
          <p:cNvPr id="6" name="Fußzeilenplatzhalter 5">
            <a:extLst>
              <a:ext uri="{FF2B5EF4-FFF2-40B4-BE49-F238E27FC236}">
                <a16:creationId xmlns:a16="http://schemas.microsoft.com/office/drawing/2014/main" id="{94F36CCC-13C2-4691-A32B-E513B689920B}"/>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86B3DC84-04A4-40ED-8526-4F3430288267}"/>
              </a:ext>
            </a:extLst>
          </p:cNvPr>
          <p:cNvSpPr>
            <a:spLocks noGrp="1"/>
          </p:cNvSpPr>
          <p:nvPr>
            <p:ph type="sldNum" sz="quarter" idx="12"/>
          </p:nvPr>
        </p:nvSpPr>
        <p:spPr/>
        <p:txBody>
          <a:bodyPr/>
          <a:lstStyle/>
          <a:p>
            <a:fld id="{D667D633-FFBD-42B0-B6D7-6E5B9C3E4E0B}" type="slidenum">
              <a:rPr lang="de-DE" smtClean="0"/>
              <a:t>‹Nr.›</a:t>
            </a:fld>
            <a:endParaRPr lang="de-DE"/>
          </a:p>
        </p:txBody>
      </p:sp>
    </p:spTree>
    <p:extLst>
      <p:ext uri="{BB962C8B-B14F-4D97-AF65-F5344CB8AC3E}">
        <p14:creationId xmlns:p14="http://schemas.microsoft.com/office/powerpoint/2010/main" val="293132101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F0E91D7-1DD5-482B-8B46-3B30BC85E09C}"/>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87C1EBE9-EBB8-402D-BD5B-9ECB35FF2CC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825845BD-D58E-4A89-B2AE-9C47320C57D1}"/>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046823EC-7D4F-4215-B9E8-94C51CF6415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25A84DB2-B1D6-4129-8175-3EEB8C28E661}"/>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A28C3C2A-94FD-4104-ACDD-8F49996A0453}"/>
              </a:ext>
            </a:extLst>
          </p:cNvPr>
          <p:cNvSpPr>
            <a:spLocks noGrp="1"/>
          </p:cNvSpPr>
          <p:nvPr>
            <p:ph type="dt" sz="half" idx="10"/>
          </p:nvPr>
        </p:nvSpPr>
        <p:spPr/>
        <p:txBody>
          <a:bodyPr/>
          <a:lstStyle/>
          <a:p>
            <a:fld id="{CF946762-0F30-4181-B9BC-D323F2B6C32C}" type="datetimeFigureOut">
              <a:rPr lang="de-DE" smtClean="0"/>
              <a:t>08.12.2025</a:t>
            </a:fld>
            <a:endParaRPr lang="de-DE"/>
          </a:p>
        </p:txBody>
      </p:sp>
      <p:sp>
        <p:nvSpPr>
          <p:cNvPr id="8" name="Fußzeilenplatzhalter 7">
            <a:extLst>
              <a:ext uri="{FF2B5EF4-FFF2-40B4-BE49-F238E27FC236}">
                <a16:creationId xmlns:a16="http://schemas.microsoft.com/office/drawing/2014/main" id="{409F672B-6498-4428-9F9E-2F4CB3285286}"/>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F0A3FF96-834D-4083-A183-F33B2B29D919}"/>
              </a:ext>
            </a:extLst>
          </p:cNvPr>
          <p:cNvSpPr>
            <a:spLocks noGrp="1"/>
          </p:cNvSpPr>
          <p:nvPr>
            <p:ph type="sldNum" sz="quarter" idx="12"/>
          </p:nvPr>
        </p:nvSpPr>
        <p:spPr/>
        <p:txBody>
          <a:bodyPr/>
          <a:lstStyle/>
          <a:p>
            <a:fld id="{D667D633-FFBD-42B0-B6D7-6E5B9C3E4E0B}" type="slidenum">
              <a:rPr lang="de-DE" smtClean="0"/>
              <a:t>‹Nr.›</a:t>
            </a:fld>
            <a:endParaRPr lang="de-DE"/>
          </a:p>
        </p:txBody>
      </p:sp>
    </p:spTree>
    <p:extLst>
      <p:ext uri="{BB962C8B-B14F-4D97-AF65-F5344CB8AC3E}">
        <p14:creationId xmlns:p14="http://schemas.microsoft.com/office/powerpoint/2010/main" val="119418261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8EF1414-DE60-4A21-8096-D7067DBA6354}"/>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2A669E97-964D-48F7-8B04-9D4980A08FD1}"/>
              </a:ext>
            </a:extLst>
          </p:cNvPr>
          <p:cNvSpPr>
            <a:spLocks noGrp="1"/>
          </p:cNvSpPr>
          <p:nvPr>
            <p:ph type="dt" sz="half" idx="10"/>
          </p:nvPr>
        </p:nvSpPr>
        <p:spPr/>
        <p:txBody>
          <a:bodyPr/>
          <a:lstStyle/>
          <a:p>
            <a:fld id="{CF946762-0F30-4181-B9BC-D323F2B6C32C}" type="datetimeFigureOut">
              <a:rPr lang="de-DE" smtClean="0"/>
              <a:t>08.12.2025</a:t>
            </a:fld>
            <a:endParaRPr lang="de-DE"/>
          </a:p>
        </p:txBody>
      </p:sp>
      <p:sp>
        <p:nvSpPr>
          <p:cNvPr id="4" name="Fußzeilenplatzhalter 3">
            <a:extLst>
              <a:ext uri="{FF2B5EF4-FFF2-40B4-BE49-F238E27FC236}">
                <a16:creationId xmlns:a16="http://schemas.microsoft.com/office/drawing/2014/main" id="{1025A15F-5126-4757-A4C9-3E4373DD3D2F}"/>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DABE8832-9406-4C76-88C0-ED325C00B8E5}"/>
              </a:ext>
            </a:extLst>
          </p:cNvPr>
          <p:cNvSpPr>
            <a:spLocks noGrp="1"/>
          </p:cNvSpPr>
          <p:nvPr>
            <p:ph type="sldNum" sz="quarter" idx="12"/>
          </p:nvPr>
        </p:nvSpPr>
        <p:spPr/>
        <p:txBody>
          <a:bodyPr/>
          <a:lstStyle/>
          <a:p>
            <a:fld id="{D667D633-FFBD-42B0-B6D7-6E5B9C3E4E0B}" type="slidenum">
              <a:rPr lang="de-DE" smtClean="0"/>
              <a:t>‹Nr.›</a:t>
            </a:fld>
            <a:endParaRPr lang="de-DE"/>
          </a:p>
        </p:txBody>
      </p:sp>
    </p:spTree>
    <p:extLst>
      <p:ext uri="{BB962C8B-B14F-4D97-AF65-F5344CB8AC3E}">
        <p14:creationId xmlns:p14="http://schemas.microsoft.com/office/powerpoint/2010/main" val="6059493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2DD66F0A-C9C8-48B4-8C66-C3D33778D9A8}"/>
              </a:ext>
            </a:extLst>
          </p:cNvPr>
          <p:cNvSpPr>
            <a:spLocks noGrp="1"/>
          </p:cNvSpPr>
          <p:nvPr>
            <p:ph type="dt" sz="half" idx="10"/>
          </p:nvPr>
        </p:nvSpPr>
        <p:spPr/>
        <p:txBody>
          <a:bodyPr/>
          <a:lstStyle/>
          <a:p>
            <a:fld id="{CF946762-0F30-4181-B9BC-D323F2B6C32C}" type="datetimeFigureOut">
              <a:rPr lang="de-DE" smtClean="0"/>
              <a:t>08.12.2025</a:t>
            </a:fld>
            <a:endParaRPr lang="de-DE"/>
          </a:p>
        </p:txBody>
      </p:sp>
      <p:sp>
        <p:nvSpPr>
          <p:cNvPr id="3" name="Fußzeilenplatzhalter 2">
            <a:extLst>
              <a:ext uri="{FF2B5EF4-FFF2-40B4-BE49-F238E27FC236}">
                <a16:creationId xmlns:a16="http://schemas.microsoft.com/office/drawing/2014/main" id="{25F53B89-BDB3-4FEA-B149-42D9DAF017DC}"/>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EEF2030D-77C4-4309-A2C4-24F7E93CE0B0}"/>
              </a:ext>
            </a:extLst>
          </p:cNvPr>
          <p:cNvSpPr>
            <a:spLocks noGrp="1"/>
          </p:cNvSpPr>
          <p:nvPr>
            <p:ph type="sldNum" sz="quarter" idx="12"/>
          </p:nvPr>
        </p:nvSpPr>
        <p:spPr/>
        <p:txBody>
          <a:bodyPr/>
          <a:lstStyle/>
          <a:p>
            <a:fld id="{D667D633-FFBD-42B0-B6D7-6E5B9C3E4E0B}" type="slidenum">
              <a:rPr lang="de-DE" smtClean="0"/>
              <a:t>‹Nr.›</a:t>
            </a:fld>
            <a:endParaRPr lang="de-DE"/>
          </a:p>
        </p:txBody>
      </p:sp>
    </p:spTree>
    <p:extLst>
      <p:ext uri="{BB962C8B-B14F-4D97-AF65-F5344CB8AC3E}">
        <p14:creationId xmlns:p14="http://schemas.microsoft.com/office/powerpoint/2010/main" val="270306360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837B045-E3DF-43D7-9DDC-B1992D0180E8}"/>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2E379617-56DA-4179-8B41-ACFC88BC203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C84708C7-5860-4BB4-83F1-FF718B4CF25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8D327986-26DA-436A-AD78-F2D7787C6B15}"/>
              </a:ext>
            </a:extLst>
          </p:cNvPr>
          <p:cNvSpPr>
            <a:spLocks noGrp="1"/>
          </p:cNvSpPr>
          <p:nvPr>
            <p:ph type="dt" sz="half" idx="10"/>
          </p:nvPr>
        </p:nvSpPr>
        <p:spPr/>
        <p:txBody>
          <a:bodyPr/>
          <a:lstStyle/>
          <a:p>
            <a:fld id="{CF946762-0F30-4181-B9BC-D323F2B6C32C}" type="datetimeFigureOut">
              <a:rPr lang="de-DE" smtClean="0"/>
              <a:t>08.12.2025</a:t>
            </a:fld>
            <a:endParaRPr lang="de-DE"/>
          </a:p>
        </p:txBody>
      </p:sp>
      <p:sp>
        <p:nvSpPr>
          <p:cNvPr id="6" name="Fußzeilenplatzhalter 5">
            <a:extLst>
              <a:ext uri="{FF2B5EF4-FFF2-40B4-BE49-F238E27FC236}">
                <a16:creationId xmlns:a16="http://schemas.microsoft.com/office/drawing/2014/main" id="{475277FE-209A-488A-83F8-ED3F27B5E381}"/>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91B29F23-1D1A-4B3D-9AEA-AE01A53D5561}"/>
              </a:ext>
            </a:extLst>
          </p:cNvPr>
          <p:cNvSpPr>
            <a:spLocks noGrp="1"/>
          </p:cNvSpPr>
          <p:nvPr>
            <p:ph type="sldNum" sz="quarter" idx="12"/>
          </p:nvPr>
        </p:nvSpPr>
        <p:spPr/>
        <p:txBody>
          <a:bodyPr/>
          <a:lstStyle/>
          <a:p>
            <a:fld id="{D667D633-FFBD-42B0-B6D7-6E5B9C3E4E0B}" type="slidenum">
              <a:rPr lang="de-DE" smtClean="0"/>
              <a:t>‹Nr.›</a:t>
            </a:fld>
            <a:endParaRPr lang="de-DE"/>
          </a:p>
        </p:txBody>
      </p:sp>
    </p:spTree>
    <p:extLst>
      <p:ext uri="{BB962C8B-B14F-4D97-AF65-F5344CB8AC3E}">
        <p14:creationId xmlns:p14="http://schemas.microsoft.com/office/powerpoint/2010/main" val="210134924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89BE1F2-BC69-4E40-9D22-F47F8BA2DA34}"/>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827B4C65-D403-4C12-9D6E-8AA80EAF71C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DCA72DA9-F3D1-453E-A308-3A80F36B168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40A8D227-83BF-4FCC-9A94-BDCB5743E55E}"/>
              </a:ext>
            </a:extLst>
          </p:cNvPr>
          <p:cNvSpPr>
            <a:spLocks noGrp="1"/>
          </p:cNvSpPr>
          <p:nvPr>
            <p:ph type="dt" sz="half" idx="10"/>
          </p:nvPr>
        </p:nvSpPr>
        <p:spPr/>
        <p:txBody>
          <a:bodyPr/>
          <a:lstStyle/>
          <a:p>
            <a:fld id="{CF946762-0F30-4181-B9BC-D323F2B6C32C}" type="datetimeFigureOut">
              <a:rPr lang="de-DE" smtClean="0"/>
              <a:t>08.12.2025</a:t>
            </a:fld>
            <a:endParaRPr lang="de-DE"/>
          </a:p>
        </p:txBody>
      </p:sp>
      <p:sp>
        <p:nvSpPr>
          <p:cNvPr id="6" name="Fußzeilenplatzhalter 5">
            <a:extLst>
              <a:ext uri="{FF2B5EF4-FFF2-40B4-BE49-F238E27FC236}">
                <a16:creationId xmlns:a16="http://schemas.microsoft.com/office/drawing/2014/main" id="{F42930E3-011F-4915-B0CD-37AADE50A838}"/>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187A94A9-A150-4DD6-8FDA-07C026BA5F28}"/>
              </a:ext>
            </a:extLst>
          </p:cNvPr>
          <p:cNvSpPr>
            <a:spLocks noGrp="1"/>
          </p:cNvSpPr>
          <p:nvPr>
            <p:ph type="sldNum" sz="quarter" idx="12"/>
          </p:nvPr>
        </p:nvSpPr>
        <p:spPr/>
        <p:txBody>
          <a:bodyPr/>
          <a:lstStyle/>
          <a:p>
            <a:fld id="{D667D633-FFBD-42B0-B6D7-6E5B9C3E4E0B}" type="slidenum">
              <a:rPr lang="de-DE" smtClean="0"/>
              <a:t>‹Nr.›</a:t>
            </a:fld>
            <a:endParaRPr lang="de-DE"/>
          </a:p>
        </p:txBody>
      </p:sp>
    </p:spTree>
    <p:extLst>
      <p:ext uri="{BB962C8B-B14F-4D97-AF65-F5344CB8AC3E}">
        <p14:creationId xmlns:p14="http://schemas.microsoft.com/office/powerpoint/2010/main" val="342948132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B775EA7-0F4A-4559-87D7-5596BA5CA59F}"/>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A5E04BC5-A782-4D0A-858D-EF5C9B26AE18}"/>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504D238D-3199-466D-AC77-96340049953F}"/>
              </a:ext>
            </a:extLst>
          </p:cNvPr>
          <p:cNvSpPr>
            <a:spLocks noGrp="1"/>
          </p:cNvSpPr>
          <p:nvPr>
            <p:ph type="dt" sz="half" idx="10"/>
          </p:nvPr>
        </p:nvSpPr>
        <p:spPr/>
        <p:txBody>
          <a:bodyPr/>
          <a:lstStyle/>
          <a:p>
            <a:fld id="{CF946762-0F30-4181-B9BC-D323F2B6C32C}" type="datetimeFigureOut">
              <a:rPr lang="de-DE" smtClean="0"/>
              <a:t>08.12.2025</a:t>
            </a:fld>
            <a:endParaRPr lang="de-DE"/>
          </a:p>
        </p:txBody>
      </p:sp>
      <p:sp>
        <p:nvSpPr>
          <p:cNvPr id="5" name="Fußzeilenplatzhalter 4">
            <a:extLst>
              <a:ext uri="{FF2B5EF4-FFF2-40B4-BE49-F238E27FC236}">
                <a16:creationId xmlns:a16="http://schemas.microsoft.com/office/drawing/2014/main" id="{D8D56884-BE02-456C-905F-E641312C72C0}"/>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5D34DF2B-E914-4523-B4DC-9559B357089A}"/>
              </a:ext>
            </a:extLst>
          </p:cNvPr>
          <p:cNvSpPr>
            <a:spLocks noGrp="1"/>
          </p:cNvSpPr>
          <p:nvPr>
            <p:ph type="sldNum" sz="quarter" idx="12"/>
          </p:nvPr>
        </p:nvSpPr>
        <p:spPr/>
        <p:txBody>
          <a:bodyPr/>
          <a:lstStyle/>
          <a:p>
            <a:fld id="{D667D633-FFBD-42B0-B6D7-6E5B9C3E4E0B}" type="slidenum">
              <a:rPr lang="de-DE" smtClean="0"/>
              <a:t>‹Nr.›</a:t>
            </a:fld>
            <a:endParaRPr lang="de-DE"/>
          </a:p>
        </p:txBody>
      </p:sp>
    </p:spTree>
    <p:extLst>
      <p:ext uri="{BB962C8B-B14F-4D97-AF65-F5344CB8AC3E}">
        <p14:creationId xmlns:p14="http://schemas.microsoft.com/office/powerpoint/2010/main" val="328013503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72C634B3-1E87-4F2B-BB9C-AFE45BF2BB7F}"/>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61315125-BD5F-4A45-BB20-BE1718A8A042}"/>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8CDDC215-15C7-4AE4-AEBA-3159D8C5BD72}"/>
              </a:ext>
            </a:extLst>
          </p:cNvPr>
          <p:cNvSpPr>
            <a:spLocks noGrp="1"/>
          </p:cNvSpPr>
          <p:nvPr>
            <p:ph type="dt" sz="half" idx="10"/>
          </p:nvPr>
        </p:nvSpPr>
        <p:spPr/>
        <p:txBody>
          <a:bodyPr/>
          <a:lstStyle/>
          <a:p>
            <a:fld id="{CF946762-0F30-4181-B9BC-D323F2B6C32C}" type="datetimeFigureOut">
              <a:rPr lang="de-DE" smtClean="0"/>
              <a:t>08.12.2025</a:t>
            </a:fld>
            <a:endParaRPr lang="de-DE"/>
          </a:p>
        </p:txBody>
      </p:sp>
      <p:sp>
        <p:nvSpPr>
          <p:cNvPr id="5" name="Fußzeilenplatzhalter 4">
            <a:extLst>
              <a:ext uri="{FF2B5EF4-FFF2-40B4-BE49-F238E27FC236}">
                <a16:creationId xmlns:a16="http://schemas.microsoft.com/office/drawing/2014/main" id="{9092BC15-AE0E-4E70-A771-4D3F639DAB46}"/>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90985F59-B907-4D1E-8736-FC59973B3F87}"/>
              </a:ext>
            </a:extLst>
          </p:cNvPr>
          <p:cNvSpPr>
            <a:spLocks noGrp="1"/>
          </p:cNvSpPr>
          <p:nvPr>
            <p:ph type="sldNum" sz="quarter" idx="12"/>
          </p:nvPr>
        </p:nvSpPr>
        <p:spPr/>
        <p:txBody>
          <a:bodyPr/>
          <a:lstStyle/>
          <a:p>
            <a:fld id="{D667D633-FFBD-42B0-B6D7-6E5B9C3E4E0B}" type="slidenum">
              <a:rPr lang="de-DE" smtClean="0"/>
              <a:t>‹Nr.›</a:t>
            </a:fld>
            <a:endParaRPr lang="de-DE"/>
          </a:p>
        </p:txBody>
      </p:sp>
    </p:spTree>
    <p:extLst>
      <p:ext uri="{BB962C8B-B14F-4D97-AF65-F5344CB8AC3E}">
        <p14:creationId xmlns:p14="http://schemas.microsoft.com/office/powerpoint/2010/main" val="42170806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elfolie">
    <p:spTree>
      <p:nvGrpSpPr>
        <p:cNvPr id="1" name=""/>
        <p:cNvGrpSpPr/>
        <p:nvPr/>
      </p:nvGrpSpPr>
      <p:grpSpPr>
        <a:xfrm>
          <a:off x="0" y="0"/>
          <a:ext cx="0" cy="0"/>
          <a:chOff x="0" y="0"/>
          <a:chExt cx="0" cy="0"/>
        </a:xfrm>
      </p:grpSpPr>
      <p:pic>
        <p:nvPicPr>
          <p:cNvPr id="3" name="Grafik 2" descr="Ein Bild, das Text enthält.&#10;&#10;Automatisch generierte Beschreibung">
            <a:extLst>
              <a:ext uri="{FF2B5EF4-FFF2-40B4-BE49-F238E27FC236}">
                <a16:creationId xmlns:a16="http://schemas.microsoft.com/office/drawing/2014/main" id="{12A1E92E-28CB-4AD1-827B-5CA3C54A44DE}"/>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4805823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rennfolie">
    <p:spTree>
      <p:nvGrpSpPr>
        <p:cNvPr id="1" name=""/>
        <p:cNvGrpSpPr/>
        <p:nvPr/>
      </p:nvGrpSpPr>
      <p:grpSpPr>
        <a:xfrm>
          <a:off x="0" y="0"/>
          <a:ext cx="0" cy="0"/>
          <a:chOff x="0" y="0"/>
          <a:chExt cx="0" cy="0"/>
        </a:xfrm>
      </p:grpSpPr>
      <p:pic>
        <p:nvPicPr>
          <p:cNvPr id="8" name="Grafik 7" descr="Ein Bild, das Text enthält.&#10;&#10;Automatisch generierte Beschreibung">
            <a:extLst>
              <a:ext uri="{FF2B5EF4-FFF2-40B4-BE49-F238E27FC236}">
                <a16:creationId xmlns:a16="http://schemas.microsoft.com/office/drawing/2014/main" id="{C21ECD91-A9C2-48A0-A1AD-C9657F8DF729}"/>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10" name="Grafik 9">
            <a:extLst>
              <a:ext uri="{FF2B5EF4-FFF2-40B4-BE49-F238E27FC236}">
                <a16:creationId xmlns:a16="http://schemas.microsoft.com/office/drawing/2014/main" id="{0FC69FAB-8303-4EC1-84B0-18C0E93D2F1B}"/>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995237" y="6280029"/>
            <a:ext cx="1745313" cy="406939"/>
          </a:xfrm>
          <a:prstGeom prst="rect">
            <a:avLst/>
          </a:prstGeom>
        </p:spPr>
      </p:pic>
      <p:sp>
        <p:nvSpPr>
          <p:cNvPr id="2" name="Rechteck 1">
            <a:extLst>
              <a:ext uri="{FF2B5EF4-FFF2-40B4-BE49-F238E27FC236}">
                <a16:creationId xmlns:a16="http://schemas.microsoft.com/office/drawing/2014/main" id="{3C78E5D0-5E7C-4283-9DAB-487857A39CF4}"/>
              </a:ext>
            </a:extLst>
          </p:cNvPr>
          <p:cNvSpPr/>
          <p:nvPr userDrawn="1"/>
        </p:nvSpPr>
        <p:spPr>
          <a:xfrm>
            <a:off x="0" y="0"/>
            <a:ext cx="12192000" cy="5985165"/>
          </a:xfrm>
          <a:prstGeom prst="rect">
            <a:avLst/>
          </a:prstGeom>
          <a:solidFill>
            <a:srgbClr val="00598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itel 1">
            <a:extLst>
              <a:ext uri="{FF2B5EF4-FFF2-40B4-BE49-F238E27FC236}">
                <a16:creationId xmlns:a16="http://schemas.microsoft.com/office/drawing/2014/main" id="{995F8D10-DC24-4F60-A3B5-201F068F30A9}"/>
              </a:ext>
            </a:extLst>
          </p:cNvPr>
          <p:cNvSpPr>
            <a:spLocks noGrp="1"/>
          </p:cNvSpPr>
          <p:nvPr>
            <p:ph type="title" hasCustomPrompt="1"/>
          </p:nvPr>
        </p:nvSpPr>
        <p:spPr>
          <a:xfrm>
            <a:off x="720706" y="1837113"/>
            <a:ext cx="10297330" cy="947650"/>
          </a:xfrm>
        </p:spPr>
        <p:txBody>
          <a:bodyPr>
            <a:noAutofit/>
          </a:bodyPr>
          <a:lstStyle>
            <a:lvl1pPr>
              <a:defRPr sz="6000" b="1" kern="0" spc="110" baseline="0">
                <a:solidFill>
                  <a:schemeClr val="bg1"/>
                </a:solidFill>
                <a:latin typeface="Arial Nova Light" panose="020B0304020202020204" pitchFamily="34" charset="0"/>
              </a:defRPr>
            </a:lvl1pPr>
          </a:lstStyle>
          <a:p>
            <a:r>
              <a:rPr lang="de-DE" dirty="0"/>
              <a:t>Zwischentitel</a:t>
            </a:r>
          </a:p>
        </p:txBody>
      </p:sp>
    </p:spTree>
    <p:extLst>
      <p:ext uri="{BB962C8B-B14F-4D97-AF65-F5344CB8AC3E}">
        <p14:creationId xmlns:p14="http://schemas.microsoft.com/office/powerpoint/2010/main" val="34194661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rennfolie">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2C17AE00-72B6-40AF-AAB3-A29FBCD4358F}"/>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10" name="Grafik 9">
            <a:extLst>
              <a:ext uri="{FF2B5EF4-FFF2-40B4-BE49-F238E27FC236}">
                <a16:creationId xmlns:a16="http://schemas.microsoft.com/office/drawing/2014/main" id="{0FC69FAB-8303-4EC1-84B0-18C0E93D2F1B}"/>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995237" y="6280029"/>
            <a:ext cx="1745313" cy="406939"/>
          </a:xfrm>
          <a:prstGeom prst="rect">
            <a:avLst/>
          </a:prstGeom>
        </p:spPr>
      </p:pic>
      <p:sp>
        <p:nvSpPr>
          <p:cNvPr id="5" name="Titel 1">
            <a:extLst>
              <a:ext uri="{FF2B5EF4-FFF2-40B4-BE49-F238E27FC236}">
                <a16:creationId xmlns:a16="http://schemas.microsoft.com/office/drawing/2014/main" id="{995F8D10-DC24-4F60-A3B5-201F068F30A9}"/>
              </a:ext>
            </a:extLst>
          </p:cNvPr>
          <p:cNvSpPr>
            <a:spLocks noGrp="1"/>
          </p:cNvSpPr>
          <p:nvPr>
            <p:ph type="title" hasCustomPrompt="1"/>
          </p:nvPr>
        </p:nvSpPr>
        <p:spPr>
          <a:xfrm>
            <a:off x="720706" y="1837113"/>
            <a:ext cx="10297330" cy="947650"/>
          </a:xfrm>
        </p:spPr>
        <p:txBody>
          <a:bodyPr>
            <a:noAutofit/>
          </a:bodyPr>
          <a:lstStyle>
            <a:lvl1pPr>
              <a:defRPr sz="6000" b="1" kern="0" spc="110" baseline="0">
                <a:solidFill>
                  <a:schemeClr val="bg1"/>
                </a:solidFill>
                <a:latin typeface="Arial Nova Light" panose="020B0304020202020204" pitchFamily="34" charset="0"/>
              </a:defRPr>
            </a:lvl1pPr>
          </a:lstStyle>
          <a:p>
            <a:r>
              <a:rPr lang="de-DE" dirty="0"/>
              <a:t>Zwischentitel</a:t>
            </a:r>
          </a:p>
        </p:txBody>
      </p:sp>
    </p:spTree>
    <p:extLst>
      <p:ext uri="{BB962C8B-B14F-4D97-AF65-F5344CB8AC3E}">
        <p14:creationId xmlns:p14="http://schemas.microsoft.com/office/powerpoint/2010/main" val="28073683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rennfolie">
    <p:spTree>
      <p:nvGrpSpPr>
        <p:cNvPr id="1" name=""/>
        <p:cNvGrpSpPr/>
        <p:nvPr/>
      </p:nvGrpSpPr>
      <p:grpSpPr>
        <a:xfrm>
          <a:off x="0" y="0"/>
          <a:ext cx="0" cy="0"/>
          <a:chOff x="0" y="0"/>
          <a:chExt cx="0" cy="0"/>
        </a:xfrm>
      </p:grpSpPr>
      <p:pic>
        <p:nvPicPr>
          <p:cNvPr id="3" name="Grafik 2" descr="Ein Bild, das Fisch enthält.&#10;&#10;Automatisch generierte Beschreibung">
            <a:extLst>
              <a:ext uri="{FF2B5EF4-FFF2-40B4-BE49-F238E27FC236}">
                <a16:creationId xmlns:a16="http://schemas.microsoft.com/office/drawing/2014/main" id="{4CDC4647-28CD-4BA7-8453-EAAA8EA34CBF}"/>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10" name="Grafik 9">
            <a:extLst>
              <a:ext uri="{FF2B5EF4-FFF2-40B4-BE49-F238E27FC236}">
                <a16:creationId xmlns:a16="http://schemas.microsoft.com/office/drawing/2014/main" id="{0FC69FAB-8303-4EC1-84B0-18C0E93D2F1B}"/>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995237" y="6280029"/>
            <a:ext cx="1745313" cy="406939"/>
          </a:xfrm>
          <a:prstGeom prst="rect">
            <a:avLst/>
          </a:prstGeom>
        </p:spPr>
      </p:pic>
      <p:sp>
        <p:nvSpPr>
          <p:cNvPr id="5" name="Titel 1">
            <a:extLst>
              <a:ext uri="{FF2B5EF4-FFF2-40B4-BE49-F238E27FC236}">
                <a16:creationId xmlns:a16="http://schemas.microsoft.com/office/drawing/2014/main" id="{995F8D10-DC24-4F60-A3B5-201F068F30A9}"/>
              </a:ext>
            </a:extLst>
          </p:cNvPr>
          <p:cNvSpPr>
            <a:spLocks noGrp="1"/>
          </p:cNvSpPr>
          <p:nvPr>
            <p:ph type="title" hasCustomPrompt="1"/>
          </p:nvPr>
        </p:nvSpPr>
        <p:spPr>
          <a:xfrm>
            <a:off x="720706" y="1837113"/>
            <a:ext cx="10297330" cy="947650"/>
          </a:xfrm>
        </p:spPr>
        <p:txBody>
          <a:bodyPr>
            <a:noAutofit/>
          </a:bodyPr>
          <a:lstStyle>
            <a:lvl1pPr>
              <a:defRPr sz="6000" b="1" kern="0" spc="110" baseline="0">
                <a:solidFill>
                  <a:schemeClr val="bg1"/>
                </a:solidFill>
                <a:latin typeface="Arial Nova Light" panose="020B0304020202020204" pitchFamily="34" charset="0"/>
              </a:defRPr>
            </a:lvl1pPr>
          </a:lstStyle>
          <a:p>
            <a:r>
              <a:rPr lang="de-DE" dirty="0"/>
              <a:t>Zwischentitel</a:t>
            </a:r>
          </a:p>
        </p:txBody>
      </p:sp>
    </p:spTree>
    <p:extLst>
      <p:ext uri="{BB962C8B-B14F-4D97-AF65-F5344CB8AC3E}">
        <p14:creationId xmlns:p14="http://schemas.microsoft.com/office/powerpoint/2010/main" val="18518849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Übersicht Fokusthemen">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C1E3C9E8-56FA-441C-BCE1-3AB9A8AE3AA9}"/>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9" name="Foliennummernplatzhalter 6">
            <a:extLst>
              <a:ext uri="{FF2B5EF4-FFF2-40B4-BE49-F238E27FC236}">
                <a16:creationId xmlns:a16="http://schemas.microsoft.com/office/drawing/2014/main" id="{46C3DF1F-A661-4393-BC1C-58A45E20E606}"/>
              </a:ext>
            </a:extLst>
          </p:cNvPr>
          <p:cNvSpPr txBox="1">
            <a:spLocks/>
          </p:cNvSpPr>
          <p:nvPr userDrawn="1"/>
        </p:nvSpPr>
        <p:spPr>
          <a:xfrm>
            <a:off x="11421686" y="5920380"/>
            <a:ext cx="525087" cy="330792"/>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11923AEB-9A3B-4D0D-A63A-E00BD6EB4706}" type="slidenum">
              <a:rPr lang="de-DE" smtClean="0">
                <a:solidFill>
                  <a:schemeClr val="bg1"/>
                </a:solidFill>
                <a:latin typeface="Arial Nova" panose="020B0504020202020204" pitchFamily="34" charset="0"/>
              </a:rPr>
              <a:pPr algn="l"/>
              <a:t>‹Nr.›</a:t>
            </a:fld>
            <a:endParaRPr lang="de-DE" dirty="0">
              <a:solidFill>
                <a:schemeClr val="bg1"/>
              </a:solidFill>
              <a:latin typeface="Arial Nova" panose="020B0504020202020204" pitchFamily="34" charset="0"/>
            </a:endParaRPr>
          </a:p>
        </p:txBody>
      </p:sp>
      <p:sp>
        <p:nvSpPr>
          <p:cNvPr id="5" name="Titel 1">
            <a:extLst>
              <a:ext uri="{FF2B5EF4-FFF2-40B4-BE49-F238E27FC236}">
                <a16:creationId xmlns:a16="http://schemas.microsoft.com/office/drawing/2014/main" id="{38E7B5E3-7A4E-4199-8D03-D034063E4ED9}"/>
              </a:ext>
            </a:extLst>
          </p:cNvPr>
          <p:cNvSpPr>
            <a:spLocks noGrp="1"/>
          </p:cNvSpPr>
          <p:nvPr>
            <p:ph type="title" hasCustomPrompt="1"/>
          </p:nvPr>
        </p:nvSpPr>
        <p:spPr>
          <a:xfrm>
            <a:off x="654205" y="440575"/>
            <a:ext cx="10297330" cy="798657"/>
          </a:xfrm>
        </p:spPr>
        <p:txBody>
          <a:bodyPr>
            <a:normAutofit/>
          </a:bodyPr>
          <a:lstStyle>
            <a:lvl1pPr>
              <a:defRPr sz="3400" b="1" kern="0" spc="0" baseline="0">
                <a:solidFill>
                  <a:schemeClr val="tx1">
                    <a:lumMod val="50000"/>
                    <a:lumOff val="50000"/>
                  </a:schemeClr>
                </a:solidFill>
                <a:latin typeface="Arial Nova" panose="020B0504020202020204" pitchFamily="34" charset="0"/>
              </a:defRPr>
            </a:lvl1pPr>
          </a:lstStyle>
          <a:p>
            <a:r>
              <a:rPr lang="de-DE" dirty="0"/>
              <a:t>Headline</a:t>
            </a:r>
          </a:p>
        </p:txBody>
      </p:sp>
    </p:spTree>
    <p:extLst>
      <p:ext uri="{BB962C8B-B14F-4D97-AF65-F5344CB8AC3E}">
        <p14:creationId xmlns:p14="http://schemas.microsoft.com/office/powerpoint/2010/main" val="8655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nhalt Seitenelement">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80CDFFFB-1340-48D7-BABB-D86238FA1CC0}"/>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0" name="Textfeld 9">
            <a:extLst>
              <a:ext uri="{FF2B5EF4-FFF2-40B4-BE49-F238E27FC236}">
                <a16:creationId xmlns:a16="http://schemas.microsoft.com/office/drawing/2014/main" id="{4B8F6FAC-E709-494E-B16D-C0B98142C0E7}"/>
              </a:ext>
            </a:extLst>
          </p:cNvPr>
          <p:cNvSpPr txBox="1"/>
          <p:nvPr userDrawn="1"/>
        </p:nvSpPr>
        <p:spPr>
          <a:xfrm>
            <a:off x="654205" y="300492"/>
            <a:ext cx="10297330" cy="1341907"/>
          </a:xfrm>
          <a:prstGeom prst="rect">
            <a:avLst/>
          </a:prstGeom>
          <a:noFill/>
        </p:spPr>
        <p:txBody>
          <a:bodyPr wrap="square" lIns="0" tIns="0" rIns="0" bIns="0" rtlCol="0" anchor="b" anchorCtr="0">
            <a:normAutofit/>
          </a:bodyPr>
          <a:lstStyle/>
          <a:p>
            <a:endParaRPr lang="de-DE" sz="3400" spc="150" dirty="0">
              <a:solidFill>
                <a:srgbClr val="1E262E"/>
              </a:solidFill>
              <a:latin typeface="Arial Nova Light" panose="020B0504020202020204" pitchFamily="34" charset="0"/>
              <a:cs typeface="Arial Nova" panose="020F0502020204030204" pitchFamily="34" charset="0"/>
            </a:endParaRPr>
          </a:p>
        </p:txBody>
      </p:sp>
      <p:sp>
        <p:nvSpPr>
          <p:cNvPr id="12" name="Foliennummernplatzhalter 6">
            <a:extLst>
              <a:ext uri="{FF2B5EF4-FFF2-40B4-BE49-F238E27FC236}">
                <a16:creationId xmlns:a16="http://schemas.microsoft.com/office/drawing/2014/main" id="{D67E901F-F646-464C-85C8-BB85DB12DCD7}"/>
              </a:ext>
            </a:extLst>
          </p:cNvPr>
          <p:cNvSpPr txBox="1">
            <a:spLocks/>
          </p:cNvSpPr>
          <p:nvPr userDrawn="1"/>
        </p:nvSpPr>
        <p:spPr>
          <a:xfrm>
            <a:off x="11421686" y="5920380"/>
            <a:ext cx="525087" cy="330792"/>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11923AEB-9A3B-4D0D-A63A-E00BD6EB4706}" type="slidenum">
              <a:rPr lang="de-DE" smtClean="0">
                <a:solidFill>
                  <a:schemeClr val="bg1"/>
                </a:solidFill>
                <a:latin typeface="Arial Nova" panose="020B0504020202020204" pitchFamily="34" charset="0"/>
              </a:rPr>
              <a:pPr algn="l"/>
              <a:t>‹Nr.›</a:t>
            </a:fld>
            <a:endParaRPr lang="de-DE" dirty="0">
              <a:solidFill>
                <a:schemeClr val="bg1"/>
              </a:solidFill>
              <a:latin typeface="Arial Nova" panose="020B0504020202020204" pitchFamily="34" charset="0"/>
            </a:endParaRPr>
          </a:p>
        </p:txBody>
      </p:sp>
      <p:sp>
        <p:nvSpPr>
          <p:cNvPr id="14" name="Inhaltsplatzhalter 2">
            <a:extLst>
              <a:ext uri="{FF2B5EF4-FFF2-40B4-BE49-F238E27FC236}">
                <a16:creationId xmlns:a16="http://schemas.microsoft.com/office/drawing/2014/main" id="{33F05C5A-B692-4897-9A80-423B88E0636E}"/>
              </a:ext>
            </a:extLst>
          </p:cNvPr>
          <p:cNvSpPr>
            <a:spLocks noGrp="1"/>
          </p:cNvSpPr>
          <p:nvPr>
            <p:ph idx="1" hasCustomPrompt="1"/>
          </p:nvPr>
        </p:nvSpPr>
        <p:spPr>
          <a:xfrm>
            <a:off x="654205" y="1778924"/>
            <a:ext cx="10297330" cy="4638501"/>
          </a:xfrm>
        </p:spPr>
        <p:txBody>
          <a:bodyPr/>
          <a:lstStyle>
            <a:lvl1pPr marL="0" indent="0">
              <a:buNone/>
              <a:defRPr sz="2000">
                <a:solidFill>
                  <a:schemeClr val="tx1">
                    <a:lumMod val="50000"/>
                    <a:lumOff val="50000"/>
                  </a:schemeClr>
                </a:solidFill>
                <a:latin typeface="Arial Nova Light" panose="020B0304020202020204" pitchFamily="34" charset="0"/>
              </a:defRPr>
            </a:lvl1pPr>
            <a:lvl2pPr marL="457200" indent="0">
              <a:buNone/>
              <a:defRPr sz="2000">
                <a:latin typeface="Arial Nova Light" panose="020B0304020202020204" pitchFamily="34" charset="0"/>
              </a:defRPr>
            </a:lvl2pPr>
            <a:lvl3pPr>
              <a:defRPr sz="2400">
                <a:latin typeface="Arial Nova Light" panose="020B0304020202020204" pitchFamily="34" charset="0"/>
              </a:defRPr>
            </a:lvl3pPr>
            <a:lvl4pPr>
              <a:defRPr sz="2000">
                <a:latin typeface="Arial Nova Light" panose="020B0304020202020204" pitchFamily="34" charset="0"/>
              </a:defRPr>
            </a:lvl4pPr>
            <a:lvl5pPr>
              <a:defRPr sz="2000">
                <a:latin typeface="Arial Nova Light" panose="020B0304020202020204" pitchFamily="34" charset="0"/>
              </a:defRPr>
            </a:lvl5pPr>
            <a:lvl6pPr>
              <a:defRPr sz="2000"/>
            </a:lvl6pPr>
            <a:lvl7pPr>
              <a:defRPr sz="2000"/>
            </a:lvl7pPr>
            <a:lvl8pPr>
              <a:defRPr sz="2000"/>
            </a:lvl8pPr>
            <a:lvl9pPr>
              <a:defRPr sz="2000"/>
            </a:lvl9pPr>
          </a:lstStyle>
          <a:p>
            <a:pPr lvl="0"/>
            <a:r>
              <a:rPr lang="de-DE" dirty="0"/>
              <a:t>Content </a:t>
            </a:r>
            <a:r>
              <a:rPr lang="de-DE" dirty="0" err="1"/>
              <a:t>Lorem</a:t>
            </a:r>
            <a:r>
              <a:rPr lang="de-DE" dirty="0"/>
              <a:t> Ipsum</a:t>
            </a:r>
          </a:p>
        </p:txBody>
      </p:sp>
      <p:sp>
        <p:nvSpPr>
          <p:cNvPr id="15" name="Titel 1">
            <a:extLst>
              <a:ext uri="{FF2B5EF4-FFF2-40B4-BE49-F238E27FC236}">
                <a16:creationId xmlns:a16="http://schemas.microsoft.com/office/drawing/2014/main" id="{09BF1AE4-CFD6-469C-B5D8-AA3FA28767F5}"/>
              </a:ext>
            </a:extLst>
          </p:cNvPr>
          <p:cNvSpPr>
            <a:spLocks noGrp="1"/>
          </p:cNvSpPr>
          <p:nvPr>
            <p:ph type="title" hasCustomPrompt="1"/>
          </p:nvPr>
        </p:nvSpPr>
        <p:spPr>
          <a:xfrm>
            <a:off x="654205" y="440575"/>
            <a:ext cx="10297330" cy="798657"/>
          </a:xfrm>
        </p:spPr>
        <p:txBody>
          <a:bodyPr>
            <a:normAutofit/>
          </a:bodyPr>
          <a:lstStyle>
            <a:lvl1pPr>
              <a:defRPr sz="3400" b="1" kern="0" spc="0" baseline="0">
                <a:solidFill>
                  <a:schemeClr val="tx1">
                    <a:lumMod val="50000"/>
                    <a:lumOff val="50000"/>
                  </a:schemeClr>
                </a:solidFill>
                <a:latin typeface="Arial Nova" panose="020B0504020202020204" pitchFamily="34" charset="0"/>
              </a:defRPr>
            </a:lvl1pPr>
          </a:lstStyle>
          <a:p>
            <a:r>
              <a:rPr lang="de-DE" dirty="0"/>
              <a:t>Headline</a:t>
            </a:r>
          </a:p>
        </p:txBody>
      </p:sp>
    </p:spTree>
    <p:extLst>
      <p:ext uri="{BB962C8B-B14F-4D97-AF65-F5344CB8AC3E}">
        <p14:creationId xmlns:p14="http://schemas.microsoft.com/office/powerpoint/2010/main" val="3148346096"/>
      </p:ext>
    </p:extLst>
  </p:cSld>
  <p:clrMapOvr>
    <a:masterClrMapping/>
  </p:clrMapOvr>
  <p:extLst>
    <p:ext uri="{DCECCB84-F9BA-43D5-87BE-67443E8EF086}">
      <p15:sldGuideLst xmlns:p15="http://schemas.microsoft.com/office/powerpoint/2012/main">
        <p15:guide id="1" orient="horz" pos="618" userDrawn="1">
          <p15:clr>
            <a:srgbClr val="FBAE40"/>
          </p15:clr>
        </p15:guide>
        <p15:guide id="2" pos="415"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nhalt nur Logo">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FC69FAB-8303-4EC1-84B0-18C0E93D2F1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5237" y="6280029"/>
            <a:ext cx="1745313" cy="406939"/>
          </a:xfrm>
          <a:prstGeom prst="rect">
            <a:avLst/>
          </a:prstGeom>
        </p:spPr>
      </p:pic>
      <p:sp>
        <p:nvSpPr>
          <p:cNvPr id="4" name="Titel 1">
            <a:extLst>
              <a:ext uri="{FF2B5EF4-FFF2-40B4-BE49-F238E27FC236}">
                <a16:creationId xmlns:a16="http://schemas.microsoft.com/office/drawing/2014/main" id="{C104562E-5E2B-4CF3-9910-216B00417772}"/>
              </a:ext>
            </a:extLst>
          </p:cNvPr>
          <p:cNvSpPr>
            <a:spLocks noGrp="1"/>
          </p:cNvSpPr>
          <p:nvPr>
            <p:ph type="title" hasCustomPrompt="1"/>
          </p:nvPr>
        </p:nvSpPr>
        <p:spPr>
          <a:xfrm>
            <a:off x="654205" y="540328"/>
            <a:ext cx="10292722" cy="839585"/>
          </a:xfrm>
        </p:spPr>
        <p:txBody>
          <a:bodyPr/>
          <a:lstStyle>
            <a:lvl1pPr>
              <a:defRPr b="1"/>
            </a:lvl1pPr>
          </a:lstStyle>
          <a:p>
            <a:r>
              <a:rPr lang="de-DE" dirty="0"/>
              <a:t>Headline/ Überschrift</a:t>
            </a:r>
          </a:p>
        </p:txBody>
      </p:sp>
      <p:sp>
        <p:nvSpPr>
          <p:cNvPr id="5" name="Inhaltsplatzhalter 2">
            <a:extLst>
              <a:ext uri="{FF2B5EF4-FFF2-40B4-BE49-F238E27FC236}">
                <a16:creationId xmlns:a16="http://schemas.microsoft.com/office/drawing/2014/main" id="{E6A45830-376A-4A9B-B984-36174C434BC8}"/>
              </a:ext>
            </a:extLst>
          </p:cNvPr>
          <p:cNvSpPr>
            <a:spLocks noGrp="1"/>
          </p:cNvSpPr>
          <p:nvPr>
            <p:ph idx="1" hasCustomPrompt="1"/>
          </p:nvPr>
        </p:nvSpPr>
        <p:spPr>
          <a:xfrm>
            <a:off x="654205" y="1778924"/>
            <a:ext cx="10297330" cy="4289367"/>
          </a:xfrm>
        </p:spPr>
        <p:txBody>
          <a:bodyPr/>
          <a:lstStyle>
            <a:lvl1pPr marL="0" indent="0">
              <a:buNone/>
              <a:defRPr sz="2000">
                <a:solidFill>
                  <a:schemeClr val="tx1">
                    <a:lumMod val="50000"/>
                    <a:lumOff val="50000"/>
                  </a:schemeClr>
                </a:solidFill>
                <a:latin typeface="Arial Nova Light" panose="020B0304020202020204" pitchFamily="34" charset="0"/>
              </a:defRPr>
            </a:lvl1pPr>
            <a:lvl2pPr marL="457200" indent="0">
              <a:buNone/>
              <a:defRPr sz="2000">
                <a:latin typeface="Arial Nova Light" panose="020B0304020202020204" pitchFamily="34" charset="0"/>
              </a:defRPr>
            </a:lvl2pPr>
            <a:lvl3pPr>
              <a:defRPr sz="2400">
                <a:latin typeface="Arial Nova Light" panose="020B0304020202020204" pitchFamily="34" charset="0"/>
              </a:defRPr>
            </a:lvl3pPr>
            <a:lvl4pPr>
              <a:defRPr sz="2000">
                <a:latin typeface="Arial Nova Light" panose="020B0304020202020204" pitchFamily="34" charset="0"/>
              </a:defRPr>
            </a:lvl4pPr>
            <a:lvl5pPr>
              <a:defRPr sz="2000">
                <a:latin typeface="Arial Nova Light" panose="020B0304020202020204" pitchFamily="34" charset="0"/>
              </a:defRPr>
            </a:lvl5pPr>
            <a:lvl6pPr>
              <a:defRPr sz="2000"/>
            </a:lvl6pPr>
            <a:lvl7pPr>
              <a:defRPr sz="2000"/>
            </a:lvl7pPr>
            <a:lvl8pPr>
              <a:defRPr sz="2000"/>
            </a:lvl8pPr>
            <a:lvl9pPr>
              <a:defRPr sz="2000"/>
            </a:lvl9pPr>
          </a:lstStyle>
          <a:p>
            <a:pPr lvl="0"/>
            <a:r>
              <a:rPr lang="de-DE" dirty="0"/>
              <a:t>Content </a:t>
            </a:r>
            <a:r>
              <a:rPr lang="de-DE" dirty="0" err="1"/>
              <a:t>Lorem</a:t>
            </a:r>
            <a:r>
              <a:rPr lang="de-DE" dirty="0"/>
              <a:t> Ipsum</a:t>
            </a:r>
          </a:p>
        </p:txBody>
      </p:sp>
      <p:sp>
        <p:nvSpPr>
          <p:cNvPr id="6" name="Foliennummernplatzhalter 6">
            <a:extLst>
              <a:ext uri="{FF2B5EF4-FFF2-40B4-BE49-F238E27FC236}">
                <a16:creationId xmlns:a16="http://schemas.microsoft.com/office/drawing/2014/main" id="{6CAF5AB2-524B-40F0-8FE3-4DD64A2222BD}"/>
              </a:ext>
            </a:extLst>
          </p:cNvPr>
          <p:cNvSpPr txBox="1">
            <a:spLocks/>
          </p:cNvSpPr>
          <p:nvPr userDrawn="1"/>
        </p:nvSpPr>
        <p:spPr>
          <a:xfrm>
            <a:off x="689952" y="6280029"/>
            <a:ext cx="525087" cy="330792"/>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11923AEB-9A3B-4D0D-A63A-E00BD6EB4706}" type="slidenum">
              <a:rPr lang="de-DE" baseline="0" smtClean="0">
                <a:solidFill>
                  <a:schemeClr val="tx1">
                    <a:lumMod val="50000"/>
                    <a:lumOff val="50000"/>
                  </a:schemeClr>
                </a:solidFill>
                <a:latin typeface="Arial Nova" panose="020B0504020202020204" pitchFamily="34" charset="0"/>
              </a:rPr>
              <a:pPr algn="l"/>
              <a:t>‹Nr.›</a:t>
            </a:fld>
            <a:endParaRPr lang="de-DE" baseline="0" dirty="0">
              <a:solidFill>
                <a:schemeClr val="tx1">
                  <a:lumMod val="50000"/>
                  <a:lumOff val="50000"/>
                </a:schemeClr>
              </a:solidFill>
              <a:latin typeface="Arial Nova" panose="020B0504020202020204" pitchFamily="34" charset="0"/>
            </a:endParaRPr>
          </a:p>
        </p:txBody>
      </p:sp>
    </p:spTree>
    <p:extLst>
      <p:ext uri="{BB962C8B-B14F-4D97-AF65-F5344CB8AC3E}">
        <p14:creationId xmlns:p14="http://schemas.microsoft.com/office/powerpoint/2010/main" val="6316034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7.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18.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5.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515C934F-97C4-42CD-BCED-3AD5DF97394A}"/>
              </a:ext>
            </a:extLst>
          </p:cNvPr>
          <p:cNvSpPr>
            <a:spLocks noGrp="1"/>
          </p:cNvSpPr>
          <p:nvPr>
            <p:ph type="title"/>
          </p:nvPr>
        </p:nvSpPr>
        <p:spPr>
          <a:xfrm>
            <a:off x="658813" y="175345"/>
            <a:ext cx="10515600" cy="1325563"/>
          </a:xfrm>
          <a:prstGeom prst="rect">
            <a:avLst/>
          </a:prstGeom>
        </p:spPr>
        <p:txBody>
          <a:bodyPr vert="horz" lIns="91440" tIns="45720" rIns="91440" bIns="45720" rtlCol="0" anchor="ctr">
            <a:normAutofit/>
          </a:bodyPr>
          <a:lstStyle/>
          <a:p>
            <a:r>
              <a:rPr lang="de-DE" dirty="0"/>
              <a:t>Mastertitelformat bearbeiten</a:t>
            </a:r>
          </a:p>
        </p:txBody>
      </p:sp>
      <p:sp>
        <p:nvSpPr>
          <p:cNvPr id="3" name="Textplatzhalter 2">
            <a:extLst>
              <a:ext uri="{FF2B5EF4-FFF2-40B4-BE49-F238E27FC236}">
                <a16:creationId xmlns:a16="http://schemas.microsoft.com/office/drawing/2014/main" id="{704FF9EC-2F2C-44FD-B179-52DE009E8B86}"/>
              </a:ext>
            </a:extLst>
          </p:cNvPr>
          <p:cNvSpPr>
            <a:spLocks noGrp="1"/>
          </p:cNvSpPr>
          <p:nvPr>
            <p:ph type="body" idx="1"/>
          </p:nvPr>
        </p:nvSpPr>
        <p:spPr>
          <a:xfrm>
            <a:off x="658813" y="1825625"/>
            <a:ext cx="10550525"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a:extLst>
              <a:ext uri="{FF2B5EF4-FFF2-40B4-BE49-F238E27FC236}">
                <a16:creationId xmlns:a16="http://schemas.microsoft.com/office/drawing/2014/main" id="{8E588C56-B9DF-4620-B525-82790A956D2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1B87D6-59B0-413B-A104-E25D420936CF}" type="datetimeFigureOut">
              <a:rPr lang="de-DE" smtClean="0"/>
              <a:t>08.12.2025</a:t>
            </a:fld>
            <a:endParaRPr lang="de-DE"/>
          </a:p>
        </p:txBody>
      </p:sp>
      <p:sp>
        <p:nvSpPr>
          <p:cNvPr id="5" name="Fußzeilenplatzhalter 4">
            <a:extLst>
              <a:ext uri="{FF2B5EF4-FFF2-40B4-BE49-F238E27FC236}">
                <a16:creationId xmlns:a16="http://schemas.microsoft.com/office/drawing/2014/main" id="{269B9F60-0E91-4A42-A18B-D2B59877A6A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id="{9E5BB79B-C5C8-40BD-9BA9-2789FD7D8AC3}"/>
              </a:ext>
            </a:extLst>
          </p:cNvPr>
          <p:cNvSpPr>
            <a:spLocks noGrp="1"/>
          </p:cNvSpPr>
          <p:nvPr>
            <p:ph type="sldNum" sz="quarter" idx="4"/>
          </p:nvPr>
        </p:nvSpPr>
        <p:spPr>
          <a:xfrm>
            <a:off x="8610600" y="6356350"/>
            <a:ext cx="2598738"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923AEB-9A3B-4D0D-A63A-E00BD6EB4706}" type="slidenum">
              <a:rPr lang="de-DE" smtClean="0"/>
              <a:t>‹Nr.›</a:t>
            </a:fld>
            <a:endParaRPr lang="de-DE"/>
          </a:p>
        </p:txBody>
      </p:sp>
    </p:spTree>
    <p:extLst>
      <p:ext uri="{BB962C8B-B14F-4D97-AF65-F5344CB8AC3E}">
        <p14:creationId xmlns:p14="http://schemas.microsoft.com/office/powerpoint/2010/main" val="1452005833"/>
      </p:ext>
    </p:extLst>
  </p:cSld>
  <p:clrMap bg1="lt1" tx1="dk1" bg2="lt2" tx2="dk2" accent1="accent1" accent2="accent2" accent3="accent3" accent4="accent4" accent5="accent5" accent6="accent6" hlink="hlink" folHlink="folHlink"/>
  <p:sldLayoutIdLst>
    <p:sldLayoutId id="2147483681" r:id="rId1"/>
    <p:sldLayoutId id="2147483684" r:id="rId2"/>
    <p:sldLayoutId id="2147483682" r:id="rId3"/>
    <p:sldLayoutId id="2147483678" r:id="rId4"/>
    <p:sldLayoutId id="2147483680" r:id="rId5"/>
    <p:sldLayoutId id="2147483685" r:id="rId6"/>
    <p:sldLayoutId id="2147483650" r:id="rId7"/>
    <p:sldLayoutId id="2147483655" r:id="rId8"/>
    <p:sldLayoutId id="2147483677" r:id="rId9"/>
    <p:sldLayoutId id="2147483676" r:id="rId10"/>
    <p:sldLayoutId id="2147483656" r:id="rId11"/>
    <p:sldLayoutId id="2147483657" r:id="rId12"/>
    <p:sldLayoutId id="2147483686" r:id="rId13"/>
    <p:sldLayoutId id="2147483659" r:id="rId14"/>
    <p:sldLayoutId id="2147483692" r:id="rId15"/>
  </p:sldLayoutIdLst>
  <p:txStyles>
    <p:titleStyle>
      <a:lvl1pPr algn="l" defTabSz="914400" rtl="0" eaLnBrk="1" latinLnBrk="0" hangingPunct="1">
        <a:lnSpc>
          <a:spcPct val="90000"/>
        </a:lnSpc>
        <a:spcBef>
          <a:spcPct val="0"/>
        </a:spcBef>
        <a:buNone/>
        <a:defRPr sz="3400" kern="1200">
          <a:solidFill>
            <a:schemeClr val="tx1">
              <a:lumMod val="50000"/>
              <a:lumOff val="50000"/>
            </a:schemeClr>
          </a:solidFill>
          <a:latin typeface="Arial Nova" panose="020B0504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lumMod val="50000"/>
              <a:lumOff val="50000"/>
            </a:schemeClr>
          </a:solidFill>
          <a:latin typeface="Arial Nova Light" panose="020B03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50000"/>
              <a:lumOff val="50000"/>
            </a:schemeClr>
          </a:solidFill>
          <a:latin typeface="Arial Nova Light" panose="020B03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lumMod val="50000"/>
              <a:lumOff val="50000"/>
            </a:schemeClr>
          </a:solidFill>
          <a:latin typeface="Arial Nova Light" panose="020B03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lumMod val="50000"/>
              <a:lumOff val="50000"/>
            </a:schemeClr>
          </a:solidFill>
          <a:latin typeface="Arial Nova Light" panose="020B03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lumMod val="50000"/>
              <a:lumOff val="50000"/>
            </a:schemeClr>
          </a:solidFill>
          <a:latin typeface="Arial Nova Light" panose="020B03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618" userDrawn="1">
          <p15:clr>
            <a:srgbClr val="F26B43"/>
          </p15:clr>
        </p15:guide>
        <p15:guide id="2" pos="415" userDrawn="1">
          <p15:clr>
            <a:srgbClr val="F26B43"/>
          </p15:clr>
        </p15:guide>
        <p15:guide id="3" pos="7061"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515C934F-97C4-42CD-BCED-3AD5DF97394A}"/>
              </a:ext>
            </a:extLst>
          </p:cNvPr>
          <p:cNvSpPr>
            <a:spLocks noGrp="1"/>
          </p:cNvSpPr>
          <p:nvPr>
            <p:ph type="title"/>
          </p:nvPr>
        </p:nvSpPr>
        <p:spPr>
          <a:xfrm>
            <a:off x="658813" y="175345"/>
            <a:ext cx="10515600" cy="1325563"/>
          </a:xfrm>
          <a:prstGeom prst="rect">
            <a:avLst/>
          </a:prstGeom>
        </p:spPr>
        <p:txBody>
          <a:bodyPr vert="horz" lIns="91440" tIns="45720" rIns="91440" bIns="45720" rtlCol="0" anchor="ctr">
            <a:normAutofit/>
          </a:bodyPr>
          <a:lstStyle/>
          <a:p>
            <a:r>
              <a:rPr lang="de-DE" dirty="0"/>
              <a:t>Mastertitelformat bearbeiten</a:t>
            </a:r>
          </a:p>
        </p:txBody>
      </p:sp>
      <p:sp>
        <p:nvSpPr>
          <p:cNvPr id="3" name="Textplatzhalter 2">
            <a:extLst>
              <a:ext uri="{FF2B5EF4-FFF2-40B4-BE49-F238E27FC236}">
                <a16:creationId xmlns:a16="http://schemas.microsoft.com/office/drawing/2014/main" id="{704FF9EC-2F2C-44FD-B179-52DE009E8B86}"/>
              </a:ext>
            </a:extLst>
          </p:cNvPr>
          <p:cNvSpPr>
            <a:spLocks noGrp="1"/>
          </p:cNvSpPr>
          <p:nvPr>
            <p:ph type="body" idx="1"/>
          </p:nvPr>
        </p:nvSpPr>
        <p:spPr>
          <a:xfrm>
            <a:off x="658813" y="1825625"/>
            <a:ext cx="10550525"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a:extLst>
              <a:ext uri="{FF2B5EF4-FFF2-40B4-BE49-F238E27FC236}">
                <a16:creationId xmlns:a16="http://schemas.microsoft.com/office/drawing/2014/main" id="{8E588C56-B9DF-4620-B525-82790A956D2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B41DF9E0-8FA0-4DB5-9925-A1064B4F0517}" type="datetime1">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08.12.2025</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ußzeilenplatzhalter 4">
            <a:extLst>
              <a:ext uri="{FF2B5EF4-FFF2-40B4-BE49-F238E27FC236}">
                <a16:creationId xmlns:a16="http://schemas.microsoft.com/office/drawing/2014/main" id="{269B9F60-0E91-4A42-A18B-D2B59877A6A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Foliennummernplatzhalter 5">
            <a:extLst>
              <a:ext uri="{FF2B5EF4-FFF2-40B4-BE49-F238E27FC236}">
                <a16:creationId xmlns:a16="http://schemas.microsoft.com/office/drawing/2014/main" id="{9E5BB79B-C5C8-40BD-9BA9-2789FD7D8AC3}"/>
              </a:ext>
            </a:extLst>
          </p:cNvPr>
          <p:cNvSpPr>
            <a:spLocks noGrp="1"/>
          </p:cNvSpPr>
          <p:nvPr>
            <p:ph type="sldNum" sz="quarter" idx="4"/>
          </p:nvPr>
        </p:nvSpPr>
        <p:spPr>
          <a:xfrm>
            <a:off x="8610600" y="6356350"/>
            <a:ext cx="2598738"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11923AEB-9A3B-4D0D-A63A-E00BD6EB4706}" type="slidenum">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‹Nr.›</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60987492"/>
      </p:ext>
    </p:extLst>
  </p:cSld>
  <p:clrMap bg1="lt1" tx1="dk1" bg2="lt2" tx2="dk2" accent1="accent1" accent2="accent2" accent3="accent3" accent4="accent4" accent5="accent5" accent6="accent6" hlink="hlink" folHlink="folHlink"/>
  <p:sldLayoutIdLst>
    <p:sldLayoutId id="2147483691" r:id="rId1"/>
  </p:sldLayoutIdLst>
  <p:hf sldNum="0" hdr="0" ftr="0" dt="0"/>
  <p:txStyles>
    <p:titleStyle>
      <a:lvl1pPr algn="l" defTabSz="914400" rtl="0" eaLnBrk="1" latinLnBrk="0" hangingPunct="1">
        <a:lnSpc>
          <a:spcPct val="90000"/>
        </a:lnSpc>
        <a:spcBef>
          <a:spcPct val="0"/>
        </a:spcBef>
        <a:buNone/>
        <a:defRPr sz="3400" kern="1200">
          <a:solidFill>
            <a:schemeClr val="tx1">
              <a:lumMod val="50000"/>
              <a:lumOff val="50000"/>
            </a:schemeClr>
          </a:solidFill>
          <a:latin typeface="Arial Nova" panose="020B0504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lumMod val="50000"/>
              <a:lumOff val="50000"/>
            </a:schemeClr>
          </a:solidFill>
          <a:latin typeface="Arial Nova Light" panose="020B03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50000"/>
              <a:lumOff val="50000"/>
            </a:schemeClr>
          </a:solidFill>
          <a:latin typeface="Arial Nova Light" panose="020B03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lumMod val="50000"/>
              <a:lumOff val="50000"/>
            </a:schemeClr>
          </a:solidFill>
          <a:latin typeface="Arial Nova Light" panose="020B03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lumMod val="50000"/>
              <a:lumOff val="50000"/>
            </a:schemeClr>
          </a:solidFill>
          <a:latin typeface="Arial Nova Light" panose="020B03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lumMod val="50000"/>
              <a:lumOff val="50000"/>
            </a:schemeClr>
          </a:solidFill>
          <a:latin typeface="Arial Nova Light" panose="020B03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618">
          <p15:clr>
            <a:srgbClr val="F26B43"/>
          </p15:clr>
        </p15:guide>
        <p15:guide id="2" pos="415">
          <p15:clr>
            <a:srgbClr val="F26B43"/>
          </p15:clr>
        </p15:guide>
        <p15:guide id="3" pos="706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515C934F-97C4-42CD-BCED-3AD5DF97394A}"/>
              </a:ext>
            </a:extLst>
          </p:cNvPr>
          <p:cNvSpPr>
            <a:spLocks noGrp="1"/>
          </p:cNvSpPr>
          <p:nvPr>
            <p:ph type="title"/>
          </p:nvPr>
        </p:nvSpPr>
        <p:spPr>
          <a:xfrm>
            <a:off x="658813" y="175345"/>
            <a:ext cx="10515600" cy="1325563"/>
          </a:xfrm>
          <a:prstGeom prst="rect">
            <a:avLst/>
          </a:prstGeom>
        </p:spPr>
        <p:txBody>
          <a:bodyPr vert="horz" lIns="91440" tIns="45720" rIns="91440" bIns="45720" rtlCol="0" anchor="ctr">
            <a:normAutofit/>
          </a:bodyPr>
          <a:lstStyle/>
          <a:p>
            <a:r>
              <a:rPr lang="de-DE" dirty="0"/>
              <a:t>Mastertitelformat bearbeiten</a:t>
            </a:r>
          </a:p>
        </p:txBody>
      </p:sp>
      <p:sp>
        <p:nvSpPr>
          <p:cNvPr id="3" name="Textplatzhalter 2">
            <a:extLst>
              <a:ext uri="{FF2B5EF4-FFF2-40B4-BE49-F238E27FC236}">
                <a16:creationId xmlns:a16="http://schemas.microsoft.com/office/drawing/2014/main" id="{704FF9EC-2F2C-44FD-B179-52DE009E8B86}"/>
              </a:ext>
            </a:extLst>
          </p:cNvPr>
          <p:cNvSpPr>
            <a:spLocks noGrp="1"/>
          </p:cNvSpPr>
          <p:nvPr>
            <p:ph type="body" idx="1"/>
          </p:nvPr>
        </p:nvSpPr>
        <p:spPr>
          <a:xfrm>
            <a:off x="658813" y="1825625"/>
            <a:ext cx="10550525"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a:extLst>
              <a:ext uri="{FF2B5EF4-FFF2-40B4-BE49-F238E27FC236}">
                <a16:creationId xmlns:a16="http://schemas.microsoft.com/office/drawing/2014/main" id="{8E588C56-B9DF-4620-B525-82790A956D2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B41DF9E0-8FA0-4DB5-9925-A1064B4F0517}" type="datetime1">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08.12.2025</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ußzeilenplatzhalter 4">
            <a:extLst>
              <a:ext uri="{FF2B5EF4-FFF2-40B4-BE49-F238E27FC236}">
                <a16:creationId xmlns:a16="http://schemas.microsoft.com/office/drawing/2014/main" id="{269B9F60-0E91-4A42-A18B-D2B59877A6A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Foliennummernplatzhalter 5">
            <a:extLst>
              <a:ext uri="{FF2B5EF4-FFF2-40B4-BE49-F238E27FC236}">
                <a16:creationId xmlns:a16="http://schemas.microsoft.com/office/drawing/2014/main" id="{9E5BB79B-C5C8-40BD-9BA9-2789FD7D8AC3}"/>
              </a:ext>
            </a:extLst>
          </p:cNvPr>
          <p:cNvSpPr>
            <a:spLocks noGrp="1"/>
          </p:cNvSpPr>
          <p:nvPr>
            <p:ph type="sldNum" sz="quarter" idx="4"/>
          </p:nvPr>
        </p:nvSpPr>
        <p:spPr>
          <a:xfrm>
            <a:off x="8610600" y="6356350"/>
            <a:ext cx="2598738"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11923AEB-9A3B-4D0D-A63A-E00BD6EB4706}" type="slidenum">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‹Nr.›</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11012682"/>
      </p:ext>
    </p:extLst>
  </p:cSld>
  <p:clrMap bg1="lt1" tx1="dk1" bg2="lt2" tx2="dk2" accent1="accent1" accent2="accent2" accent3="accent3" accent4="accent4" accent5="accent5" accent6="accent6" hlink="hlink" folHlink="folHlink"/>
  <p:sldLayoutIdLst>
    <p:sldLayoutId id="2147483689" r:id="rId1"/>
  </p:sldLayoutIdLst>
  <p:hf sldNum="0" hdr="0" ftr="0" dt="0"/>
  <p:txStyles>
    <p:titleStyle>
      <a:lvl1pPr algn="l" defTabSz="914400" rtl="0" eaLnBrk="1" latinLnBrk="0" hangingPunct="1">
        <a:lnSpc>
          <a:spcPct val="90000"/>
        </a:lnSpc>
        <a:spcBef>
          <a:spcPct val="0"/>
        </a:spcBef>
        <a:buNone/>
        <a:defRPr sz="3400" kern="1200">
          <a:solidFill>
            <a:schemeClr val="tx1">
              <a:lumMod val="50000"/>
              <a:lumOff val="50000"/>
            </a:schemeClr>
          </a:solidFill>
          <a:latin typeface="Arial Nova" panose="020B0504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lumMod val="50000"/>
              <a:lumOff val="50000"/>
            </a:schemeClr>
          </a:solidFill>
          <a:latin typeface="Arial Nova Light" panose="020B03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50000"/>
              <a:lumOff val="50000"/>
            </a:schemeClr>
          </a:solidFill>
          <a:latin typeface="Arial Nova Light" panose="020B03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lumMod val="50000"/>
              <a:lumOff val="50000"/>
            </a:schemeClr>
          </a:solidFill>
          <a:latin typeface="Arial Nova Light" panose="020B03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lumMod val="50000"/>
              <a:lumOff val="50000"/>
            </a:schemeClr>
          </a:solidFill>
          <a:latin typeface="Arial Nova Light" panose="020B03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lumMod val="50000"/>
              <a:lumOff val="50000"/>
            </a:schemeClr>
          </a:solidFill>
          <a:latin typeface="Arial Nova Light" panose="020B03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618">
          <p15:clr>
            <a:srgbClr val="F26B43"/>
          </p15:clr>
        </p15:guide>
        <p15:guide id="2" pos="415">
          <p15:clr>
            <a:srgbClr val="F26B43"/>
          </p15:clr>
        </p15:guide>
        <p15:guide id="3" pos="706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515C934F-97C4-42CD-BCED-3AD5DF97394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704FF9EC-2F2C-44FD-B179-52DE009E8B8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8E588C56-B9DF-4620-B525-82790A956D2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BF1B87D6-59B0-413B-A104-E25D420936CF}" type="datetimeFigureOut">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08.12.2025</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ußzeilenplatzhalter 4">
            <a:extLst>
              <a:ext uri="{FF2B5EF4-FFF2-40B4-BE49-F238E27FC236}">
                <a16:creationId xmlns:a16="http://schemas.microsoft.com/office/drawing/2014/main" id="{269B9F60-0E91-4A42-A18B-D2B59877A6A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Foliennummernplatzhalter 5">
            <a:extLst>
              <a:ext uri="{FF2B5EF4-FFF2-40B4-BE49-F238E27FC236}">
                <a16:creationId xmlns:a16="http://schemas.microsoft.com/office/drawing/2014/main" id="{9E5BB79B-C5C8-40BD-9BA9-2789FD7D8AC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11923AEB-9A3B-4D0D-A63A-E00BD6EB4706}" type="slidenum">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‹Nr.›</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99878951"/>
      </p:ext>
    </p:extLst>
  </p:cSld>
  <p:clrMap bg1="lt1" tx1="dk1" bg2="lt2" tx2="dk2" accent1="accent1" accent2="accent2" accent3="accent3" accent4="accent4" accent5="accent5" accent6="accent6" hlink="hlink" folHlink="folHlink"/>
  <p:sldLayoutIdLst>
    <p:sldLayoutId id="214748368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355F8E4D-3131-4900-9727-C8BE55DCFA7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E3B9A9EE-B676-41C3-BA1F-D7D37A1F1F0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895F7852-0143-45D9-B14E-E7ABD818627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946762-0F30-4181-B9BC-D323F2B6C32C}" type="datetimeFigureOut">
              <a:rPr lang="de-DE" smtClean="0"/>
              <a:t>08.12.2025</a:t>
            </a:fld>
            <a:endParaRPr lang="de-DE"/>
          </a:p>
        </p:txBody>
      </p:sp>
      <p:sp>
        <p:nvSpPr>
          <p:cNvPr id="5" name="Fußzeilenplatzhalter 4">
            <a:extLst>
              <a:ext uri="{FF2B5EF4-FFF2-40B4-BE49-F238E27FC236}">
                <a16:creationId xmlns:a16="http://schemas.microsoft.com/office/drawing/2014/main" id="{819AEAB1-809B-4802-BE90-671BE7BD5E1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id="{65E5ECB3-4430-4726-9253-2A76E22B5C3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67D633-FFBD-42B0-B6D7-6E5B9C3E4E0B}" type="slidenum">
              <a:rPr lang="de-DE" smtClean="0"/>
              <a:t>‹Nr.›</a:t>
            </a:fld>
            <a:endParaRPr lang="de-DE"/>
          </a:p>
        </p:txBody>
      </p:sp>
    </p:spTree>
    <p:extLst>
      <p:ext uri="{BB962C8B-B14F-4D97-AF65-F5344CB8AC3E}">
        <p14:creationId xmlns:p14="http://schemas.microsoft.com/office/powerpoint/2010/main" val="27482190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image" Target="../media/image29.png"/><Relationship Id="rId5" Type="http://schemas.openxmlformats.org/officeDocument/2006/relationships/image" Target="../media/image28.jpeg"/><Relationship Id="rId4" Type="http://schemas.openxmlformats.org/officeDocument/2006/relationships/image" Target="../media/image27.jpeg"/></Relationships>
</file>

<file path=ppt/slides/_rels/slide11.xml.rels><?xml version="1.0" encoding="UTF-8" standalone="yes"?>
<Relationships xmlns="http://schemas.openxmlformats.org/package/2006/relationships"><Relationship Id="rId3" Type="http://schemas.openxmlformats.org/officeDocument/2006/relationships/hyperlink" Target="https://dechema.de/en/DECHEMAFORUM2026.html" TargetMode="External"/><Relationship Id="rId7" Type="http://schemas.openxmlformats.org/officeDocument/2006/relationships/image" Target="../media/image31.jpeg"/><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image" Target="../media/image30.jpeg"/><Relationship Id="rId5" Type="http://schemas.openxmlformats.org/officeDocument/2006/relationships/image" Target="../media/image29.png"/><Relationship Id="rId4" Type="http://schemas.openxmlformats.org/officeDocument/2006/relationships/image" Target="../media/image26.png"/></Relationships>
</file>

<file path=ppt/slides/_rels/slide12.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hyperlink" Target="http://www.achema.de/" TargetMode="Externa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hyperlink" Target="https://dechema.de/Gremien_intern.html" TargetMode="External"/><Relationship Id="rId2" Type="http://schemas.openxmlformats.org/officeDocument/2006/relationships/hyperlink" Target="https://dechema.de/gremien.html" TargetMode="Externa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8" Type="http://schemas.openxmlformats.org/officeDocument/2006/relationships/image" Target="../media/image14.jpeg"/><Relationship Id="rId13" Type="http://schemas.openxmlformats.org/officeDocument/2006/relationships/image" Target="../media/image19.jpeg"/><Relationship Id="rId3" Type="http://schemas.openxmlformats.org/officeDocument/2006/relationships/image" Target="http://amxe.net/qp1sq8qr/s_t0w058iv/files/MPIKoFo_180126_SCHUETH_003hochkant_c_FrankVinken-MPIfuerKohlenforschung650x728px.jpg" TargetMode="External"/><Relationship Id="rId7" Type="http://schemas.openxmlformats.org/officeDocument/2006/relationships/image" Target="../media/image13.jpeg"/><Relationship Id="rId12" Type="http://schemas.openxmlformats.org/officeDocument/2006/relationships/image" Target="../media/image18.png"/><Relationship Id="rId2" Type="http://schemas.openxmlformats.org/officeDocument/2006/relationships/notesSlide" Target="../notesSlides/notesSlide1.xml"/><Relationship Id="rId1" Type="http://schemas.openxmlformats.org/officeDocument/2006/relationships/slideLayout" Target="../slideLayouts/slideLayout13.xml"/><Relationship Id="rId6" Type="http://schemas.openxmlformats.org/officeDocument/2006/relationships/image" Target="../media/image12.png"/><Relationship Id="rId11" Type="http://schemas.openxmlformats.org/officeDocument/2006/relationships/image" Target="../media/image17.jpeg"/><Relationship Id="rId5" Type="http://schemas.openxmlformats.org/officeDocument/2006/relationships/image" Target="http://amxe.net/qp1sq8qr/s_t0w058iv/files/PM4PeterSeeberger2022JPEG.jpg" TargetMode="External"/><Relationship Id="rId15" Type="http://schemas.openxmlformats.org/officeDocument/2006/relationships/image" Target="../media/image21.jpeg"/><Relationship Id="rId10" Type="http://schemas.openxmlformats.org/officeDocument/2006/relationships/image" Target="../media/image16.jpeg"/><Relationship Id="rId4" Type="http://schemas.openxmlformats.org/officeDocument/2006/relationships/image" Target="http://amxe.net/qp1sq8qr/s_t0w058iv/files/PM3Seidensticker_copyrightthomasseidensticker650x728px.jpg" TargetMode="External"/><Relationship Id="rId9" Type="http://schemas.openxmlformats.org/officeDocument/2006/relationships/image" Target="../media/image15.jpeg"/><Relationship Id="rId14" Type="http://schemas.openxmlformats.org/officeDocument/2006/relationships/image" Target="../media/image20.jpeg"/></Relationships>
</file>

<file path=ppt/slides/_rels/slide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hyperlink" Target="https://dechema.de/Innovationspreis.html" TargetMode="Externa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hyperlink" Target="https://dechema.de/Dokumentation_Nachwuchs.html" TargetMode="Externa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image" Target="../media/image24.png"/></Relationships>
</file>

<file path=ppt/slides/_rels/slide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727101C-F511-4C9F-BFDF-ECBF9222674C}"/>
              </a:ext>
            </a:extLst>
          </p:cNvPr>
          <p:cNvSpPr>
            <a:spLocks noGrp="1"/>
          </p:cNvSpPr>
          <p:nvPr>
            <p:ph type="title"/>
          </p:nvPr>
        </p:nvSpPr>
        <p:spPr>
          <a:xfrm>
            <a:off x="947335" y="2481350"/>
            <a:ext cx="10297330" cy="947650"/>
          </a:xfrm>
        </p:spPr>
        <p:txBody>
          <a:bodyPr/>
          <a:lstStyle/>
          <a:p>
            <a:pPr algn="ctr"/>
            <a:r>
              <a:rPr lang="de-DE" dirty="0"/>
              <a:t>Neues aus der DECHEMA</a:t>
            </a:r>
          </a:p>
        </p:txBody>
      </p:sp>
      <p:sp>
        <p:nvSpPr>
          <p:cNvPr id="3" name="Textfeld 2">
            <a:extLst>
              <a:ext uri="{FF2B5EF4-FFF2-40B4-BE49-F238E27FC236}">
                <a16:creationId xmlns:a16="http://schemas.microsoft.com/office/drawing/2014/main" id="{3881ECD0-ABED-4DBB-8EA5-5315560CE4BB}"/>
              </a:ext>
            </a:extLst>
          </p:cNvPr>
          <p:cNvSpPr txBox="1"/>
          <p:nvPr/>
        </p:nvSpPr>
        <p:spPr>
          <a:xfrm>
            <a:off x="302697" y="6230533"/>
            <a:ext cx="2590774" cy="369332"/>
          </a:xfrm>
          <a:prstGeom prst="rect">
            <a:avLst/>
          </a:prstGeom>
          <a:noFill/>
        </p:spPr>
        <p:txBody>
          <a:bodyPr wrap="none" rtlCol="0">
            <a:spAutoFit/>
          </a:bodyPr>
          <a:lstStyle/>
          <a:p>
            <a:r>
              <a:rPr lang="de-DE" dirty="0">
                <a:solidFill>
                  <a:schemeClr val="tx1">
                    <a:lumMod val="50000"/>
                    <a:lumOff val="50000"/>
                  </a:schemeClr>
                </a:solidFill>
                <a:latin typeface="Arial Nova Light" panose="020B0304020202020204" pitchFamily="34" charset="0"/>
              </a:rPr>
              <a:t>Stand 22. </a:t>
            </a:r>
            <a:r>
              <a:rPr lang="de-DE">
                <a:solidFill>
                  <a:schemeClr val="tx1">
                    <a:lumMod val="50000"/>
                    <a:lumOff val="50000"/>
                  </a:schemeClr>
                </a:solidFill>
                <a:latin typeface="Arial Nova Light" panose="020B0304020202020204" pitchFamily="34" charset="0"/>
              </a:rPr>
              <a:t>Oktober 2025</a:t>
            </a:r>
            <a:endParaRPr lang="de-DE" dirty="0">
              <a:solidFill>
                <a:schemeClr val="tx1">
                  <a:lumMod val="50000"/>
                  <a:lumOff val="50000"/>
                </a:schemeClr>
              </a:solidFill>
              <a:latin typeface="Arial Nova Light" panose="020B0304020202020204" pitchFamily="34" charset="0"/>
            </a:endParaRPr>
          </a:p>
        </p:txBody>
      </p:sp>
    </p:spTree>
    <p:extLst>
      <p:ext uri="{BB962C8B-B14F-4D97-AF65-F5344CB8AC3E}">
        <p14:creationId xmlns:p14="http://schemas.microsoft.com/office/powerpoint/2010/main" val="37428651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51CDB559-F4F6-70C9-A6C0-908266E2115B}"/>
              </a:ext>
            </a:extLst>
          </p:cNvPr>
          <p:cNvSpPr>
            <a:spLocks noGrp="1"/>
          </p:cNvSpPr>
          <p:nvPr>
            <p:ph idx="1"/>
          </p:nvPr>
        </p:nvSpPr>
        <p:spPr>
          <a:xfrm>
            <a:off x="654205" y="1778924"/>
            <a:ext cx="8936362" cy="4638501"/>
          </a:xfrm>
        </p:spPr>
        <p:txBody>
          <a:bodyPr>
            <a:normAutofit/>
          </a:bodyPr>
          <a:lstStyle/>
          <a:p>
            <a:pPr>
              <a:lnSpc>
                <a:spcPct val="100000"/>
              </a:lnSpc>
              <a:spcBef>
                <a:spcPts val="600"/>
              </a:spcBef>
            </a:pPr>
            <a:r>
              <a:rPr lang="de-DE" dirty="0"/>
              <a:t>15.-17. September 2026 in Frankfurt am Main </a:t>
            </a:r>
          </a:p>
          <a:p>
            <a:pPr>
              <a:lnSpc>
                <a:spcPct val="100000"/>
              </a:lnSpc>
              <a:spcBef>
                <a:spcPts val="600"/>
              </a:spcBef>
            </a:pPr>
            <a:endParaRPr lang="de-DE" dirty="0"/>
          </a:p>
          <a:p>
            <a:pPr>
              <a:lnSpc>
                <a:spcPct val="100000"/>
              </a:lnSpc>
              <a:spcBef>
                <a:spcPts val="600"/>
              </a:spcBef>
            </a:pPr>
            <a:r>
              <a:rPr lang="en-US" sz="2400" b="1" dirty="0" err="1">
                <a:effectLst/>
                <a:latin typeface="Arial" panose="020B0604020202020204" pitchFamily="34" charset="0"/>
                <a:ea typeface="Calibri" panose="020F0502020204030204" pitchFamily="34" charset="0"/>
              </a:rPr>
              <a:t>Defossilizing</a:t>
            </a:r>
            <a:r>
              <a:rPr lang="en-US" sz="2400" b="1" dirty="0">
                <a:effectLst/>
                <a:latin typeface="Arial" panose="020B0604020202020204" pitchFamily="34" charset="0"/>
                <a:ea typeface="Calibri" panose="020F0502020204030204" pitchFamily="34" charset="0"/>
              </a:rPr>
              <a:t> the process industry – creating competitive solutions</a:t>
            </a:r>
          </a:p>
          <a:p>
            <a:pPr marL="457200" indent="-457200">
              <a:lnSpc>
                <a:spcPct val="100000"/>
              </a:lnSpc>
              <a:spcBef>
                <a:spcPts val="600"/>
              </a:spcBef>
              <a:buFont typeface="Arial" panose="020B0604020202020204" pitchFamily="34" charset="0"/>
              <a:buChar char="•"/>
            </a:pPr>
            <a:r>
              <a:rPr lang="de-DE" sz="1800" dirty="0" err="1">
                <a:solidFill>
                  <a:schemeClr val="tx1"/>
                </a:solidFill>
              </a:rPr>
              <a:t>Vortragsprogamm</a:t>
            </a:r>
            <a:endParaRPr lang="de-DE" sz="1800" dirty="0">
              <a:solidFill>
                <a:schemeClr val="tx1"/>
              </a:solidFill>
            </a:endParaRPr>
          </a:p>
          <a:p>
            <a:pPr marL="457200" indent="-457200">
              <a:lnSpc>
                <a:spcPct val="100000"/>
              </a:lnSpc>
              <a:spcBef>
                <a:spcPts val="600"/>
              </a:spcBef>
              <a:buFont typeface="Arial" panose="020B0604020202020204" pitchFamily="34" charset="0"/>
              <a:buChar char="•"/>
            </a:pPr>
            <a:r>
              <a:rPr lang="de-DE" sz="1800" dirty="0">
                <a:solidFill>
                  <a:schemeClr val="tx1"/>
                </a:solidFill>
              </a:rPr>
              <a:t>Workshops </a:t>
            </a:r>
          </a:p>
          <a:p>
            <a:pPr marL="457200" indent="-457200">
              <a:lnSpc>
                <a:spcPct val="100000"/>
              </a:lnSpc>
              <a:spcBef>
                <a:spcPts val="600"/>
              </a:spcBef>
              <a:buFont typeface="Arial" panose="020B0604020202020204" pitchFamily="34" charset="0"/>
              <a:buChar char="•"/>
            </a:pPr>
            <a:r>
              <a:rPr lang="de-DE" sz="1800" dirty="0">
                <a:solidFill>
                  <a:schemeClr val="tx1"/>
                </a:solidFill>
              </a:rPr>
              <a:t>Firmenausstellung</a:t>
            </a:r>
          </a:p>
          <a:p>
            <a:pPr marL="457200" indent="-457200">
              <a:lnSpc>
                <a:spcPct val="100000"/>
              </a:lnSpc>
              <a:spcBef>
                <a:spcPts val="600"/>
              </a:spcBef>
              <a:buFont typeface="Arial" panose="020B0604020202020204" pitchFamily="34" charset="0"/>
              <a:buChar char="•"/>
            </a:pPr>
            <a:r>
              <a:rPr lang="de-DE" sz="1800" dirty="0">
                <a:solidFill>
                  <a:schemeClr val="tx1"/>
                </a:solidFill>
              </a:rPr>
              <a:t>Poster-Pitches und </a:t>
            </a:r>
            <a:r>
              <a:rPr lang="de-DE" sz="1800" dirty="0" err="1">
                <a:solidFill>
                  <a:schemeClr val="tx1"/>
                </a:solidFill>
              </a:rPr>
              <a:t>Posterparty</a:t>
            </a:r>
            <a:endParaRPr lang="de-DE" sz="1800" dirty="0">
              <a:solidFill>
                <a:schemeClr val="tx1"/>
              </a:solidFill>
            </a:endParaRPr>
          </a:p>
          <a:p>
            <a:pPr marL="457200" indent="-457200">
              <a:lnSpc>
                <a:spcPct val="100000"/>
              </a:lnSpc>
              <a:spcBef>
                <a:spcPts val="600"/>
              </a:spcBef>
              <a:buFont typeface="Arial" panose="020B0604020202020204" pitchFamily="34" charset="0"/>
              <a:buChar char="•"/>
            </a:pPr>
            <a:r>
              <a:rPr lang="de-DE" sz="1800" dirty="0">
                <a:solidFill>
                  <a:schemeClr val="tx1"/>
                </a:solidFill>
              </a:rPr>
              <a:t>„Career &amp; Network“</a:t>
            </a:r>
          </a:p>
          <a:p>
            <a:pPr marL="457200" indent="-457200">
              <a:lnSpc>
                <a:spcPct val="100000"/>
              </a:lnSpc>
              <a:spcBef>
                <a:spcPts val="600"/>
              </a:spcBef>
              <a:buFont typeface="Arial" panose="020B0604020202020204" pitchFamily="34" charset="0"/>
              <a:buChar char="•"/>
            </a:pPr>
            <a:r>
              <a:rPr lang="de-DE" sz="1800" dirty="0">
                <a:solidFill>
                  <a:schemeClr val="tx1"/>
                </a:solidFill>
              </a:rPr>
              <a:t>Get-Together für Nachwuchsgruppen und Interessierte</a:t>
            </a:r>
          </a:p>
          <a:p>
            <a:endParaRPr lang="de-DE" sz="1800" dirty="0">
              <a:solidFill>
                <a:schemeClr val="tx1"/>
              </a:solidFill>
            </a:endParaRPr>
          </a:p>
        </p:txBody>
      </p:sp>
      <p:sp>
        <p:nvSpPr>
          <p:cNvPr id="3" name="Titel 2">
            <a:extLst>
              <a:ext uri="{FF2B5EF4-FFF2-40B4-BE49-F238E27FC236}">
                <a16:creationId xmlns:a16="http://schemas.microsoft.com/office/drawing/2014/main" id="{0DFDF579-412F-6F28-F3EE-09B1F3AA1811}"/>
              </a:ext>
            </a:extLst>
          </p:cNvPr>
          <p:cNvSpPr>
            <a:spLocks noGrp="1"/>
          </p:cNvSpPr>
          <p:nvPr>
            <p:ph type="title"/>
          </p:nvPr>
        </p:nvSpPr>
        <p:spPr/>
        <p:txBody>
          <a:bodyPr/>
          <a:lstStyle/>
          <a:p>
            <a:r>
              <a:rPr lang="de-DE" dirty="0"/>
              <a:t>DECHEMA FORUM</a:t>
            </a:r>
          </a:p>
        </p:txBody>
      </p:sp>
      <p:pic>
        <p:nvPicPr>
          <p:cNvPr id="5" name="Grafik 4" descr="Ein Bild, das Grafiken, Schrift, Screenshot, Grafikdesign enthält.&#10;&#10;Automatisch generierte Beschreibung">
            <a:extLst>
              <a:ext uri="{FF2B5EF4-FFF2-40B4-BE49-F238E27FC236}">
                <a16:creationId xmlns:a16="http://schemas.microsoft.com/office/drawing/2014/main" id="{F4982A6C-90C3-A02E-155C-72EAFAFD67A6}"/>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294814" y="0"/>
            <a:ext cx="6063910" cy="1342389"/>
          </a:xfrm>
          <a:prstGeom prst="rect">
            <a:avLst/>
          </a:prstGeom>
        </p:spPr>
      </p:pic>
      <p:pic>
        <p:nvPicPr>
          <p:cNvPr id="7" name="Grafik 6" descr="Ein Bild, das Kleidung, Menschen, Schuhwerk, Person enthält.&#10;&#10;Automatisch generierte Beschreibung">
            <a:extLst>
              <a:ext uri="{FF2B5EF4-FFF2-40B4-BE49-F238E27FC236}">
                <a16:creationId xmlns:a16="http://schemas.microsoft.com/office/drawing/2014/main" id="{8DBF42D0-DF4E-FC70-ACF6-1C05E087858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170019" y="1652422"/>
            <a:ext cx="2871446" cy="1776578"/>
          </a:xfrm>
          <a:prstGeom prst="rect">
            <a:avLst/>
          </a:prstGeom>
        </p:spPr>
      </p:pic>
      <p:pic>
        <p:nvPicPr>
          <p:cNvPr id="11" name="Grafik 10" descr="Ein Bild, das Kleidung, Person, Mann, Menschliches Gesicht enthält.&#10;&#10;Automatisch generierte Beschreibung">
            <a:extLst>
              <a:ext uri="{FF2B5EF4-FFF2-40B4-BE49-F238E27FC236}">
                <a16:creationId xmlns:a16="http://schemas.microsoft.com/office/drawing/2014/main" id="{3805BC2E-5E35-F42D-9E56-B3C5BFFD137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203701" y="3555502"/>
            <a:ext cx="2837764" cy="1789282"/>
          </a:xfrm>
          <a:prstGeom prst="rect">
            <a:avLst/>
          </a:prstGeom>
        </p:spPr>
      </p:pic>
      <p:pic>
        <p:nvPicPr>
          <p:cNvPr id="6" name="Grafik 5" descr="Ein Bild, das Muster, Pixel enthält.&#10;&#10;KI-generierte Inhalte können fehlerhaft sein.">
            <a:extLst>
              <a:ext uri="{FF2B5EF4-FFF2-40B4-BE49-F238E27FC236}">
                <a16:creationId xmlns:a16="http://schemas.microsoft.com/office/drawing/2014/main" id="{D0A688E7-C6F2-9B5B-391F-73ADFB6E5CA7}"/>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884970" y="5156823"/>
            <a:ext cx="1441544" cy="1441544"/>
          </a:xfrm>
          <a:prstGeom prst="rect">
            <a:avLst/>
          </a:prstGeom>
        </p:spPr>
      </p:pic>
    </p:spTree>
    <p:extLst>
      <p:ext uri="{BB962C8B-B14F-4D97-AF65-F5344CB8AC3E}">
        <p14:creationId xmlns:p14="http://schemas.microsoft.com/office/powerpoint/2010/main" val="23121419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4FC3A6-133A-EE30-AD6F-5A20FDE7C634}"/>
            </a:ext>
          </a:extLst>
        </p:cNvPr>
        <p:cNvGrpSpPr/>
        <p:nvPr/>
      </p:nvGrpSpPr>
      <p:grpSpPr>
        <a:xfrm>
          <a:off x="0" y="0"/>
          <a:ext cx="0" cy="0"/>
          <a:chOff x="0" y="0"/>
          <a:chExt cx="0" cy="0"/>
        </a:xfrm>
      </p:grpSpPr>
      <p:sp>
        <p:nvSpPr>
          <p:cNvPr id="2" name="Inhaltsplatzhalter 1">
            <a:extLst>
              <a:ext uri="{FF2B5EF4-FFF2-40B4-BE49-F238E27FC236}">
                <a16:creationId xmlns:a16="http://schemas.microsoft.com/office/drawing/2014/main" id="{190AA7A1-BF2E-EF58-29C2-6E7B8AC6945A}"/>
              </a:ext>
            </a:extLst>
          </p:cNvPr>
          <p:cNvSpPr>
            <a:spLocks noGrp="1"/>
          </p:cNvSpPr>
          <p:nvPr>
            <p:ph idx="1"/>
          </p:nvPr>
        </p:nvSpPr>
        <p:spPr>
          <a:xfrm>
            <a:off x="654205" y="1778924"/>
            <a:ext cx="8936362" cy="4638501"/>
          </a:xfrm>
        </p:spPr>
        <p:txBody>
          <a:bodyPr>
            <a:noAutofit/>
          </a:bodyPr>
          <a:lstStyle/>
          <a:p>
            <a:pPr algn="ctr">
              <a:spcAft>
                <a:spcPts val="600"/>
              </a:spcAft>
            </a:pPr>
            <a:r>
              <a:rPr lang="de-DE" sz="2400" b="1" i="1" dirty="0"/>
              <a:t>Ihre Mitgestaltung ist gefragt!</a:t>
            </a:r>
            <a:endParaRPr lang="de-DE" sz="1800" b="1" dirty="0"/>
          </a:p>
          <a:p>
            <a:pPr marL="342900" indent="-342900">
              <a:lnSpc>
                <a:spcPct val="150000"/>
              </a:lnSpc>
              <a:buFont typeface="Courier New" panose="02070309020205020404" pitchFamily="49" charset="0"/>
              <a:buChar char="o"/>
            </a:pPr>
            <a:r>
              <a:rPr lang="de-DE" sz="1600" b="1" dirty="0"/>
              <a:t>Workshops als Herzstück</a:t>
            </a:r>
            <a:r>
              <a:rPr lang="de-DE" sz="1600" dirty="0"/>
              <a:t>: interaktiv, praxisnah, netzwerkfördernd</a:t>
            </a:r>
          </a:p>
          <a:p>
            <a:pPr marL="342900" indent="-342900">
              <a:lnSpc>
                <a:spcPct val="150000"/>
              </a:lnSpc>
              <a:buFont typeface="Courier New" panose="02070309020205020404" pitchFamily="49" charset="0"/>
              <a:buChar char="o"/>
            </a:pPr>
            <a:r>
              <a:rPr lang="de-DE" sz="1600" b="1" dirty="0"/>
              <a:t>Feedback 2024</a:t>
            </a:r>
            <a:r>
              <a:rPr lang="de-DE" sz="1600" dirty="0"/>
              <a:t>: großer Mehrwert durch Austausch &amp; Diskussion</a:t>
            </a:r>
          </a:p>
          <a:p>
            <a:pPr marL="342900" indent="-342900">
              <a:lnSpc>
                <a:spcPct val="150000"/>
              </a:lnSpc>
              <a:buFont typeface="Courier New" panose="02070309020205020404" pitchFamily="49" charset="0"/>
              <a:buChar char="o"/>
            </a:pPr>
            <a:r>
              <a:rPr lang="de-DE" sz="1600" b="1" dirty="0"/>
              <a:t>Ihr Beitrag</a:t>
            </a:r>
            <a:r>
              <a:rPr lang="de-DE" sz="1600" dirty="0"/>
              <a:t>: Themen, Fragen &amp; Formate für Workshops jetzt einreichen!</a:t>
            </a:r>
          </a:p>
          <a:p>
            <a:pPr marL="342900" indent="-342900">
              <a:lnSpc>
                <a:spcPct val="150000"/>
              </a:lnSpc>
              <a:buFont typeface="Courier New" panose="02070309020205020404" pitchFamily="49" charset="0"/>
              <a:buChar char="o"/>
            </a:pPr>
            <a:r>
              <a:rPr lang="de-DE" sz="1600" b="1" dirty="0"/>
              <a:t>Ziel</a:t>
            </a:r>
            <a:r>
              <a:rPr lang="de-DE" sz="1600" dirty="0"/>
              <a:t>: Vielfalt der DECHEMA Gremien sichtbar machen</a:t>
            </a:r>
          </a:p>
          <a:p>
            <a:endParaRPr lang="de-DE" sz="1600" dirty="0">
              <a:solidFill>
                <a:srgbClr val="C00000"/>
              </a:solidFill>
            </a:endParaRPr>
          </a:p>
          <a:p>
            <a:r>
              <a:rPr lang="de-DE" sz="1600" dirty="0">
                <a:solidFill>
                  <a:srgbClr val="C00000"/>
                </a:solidFill>
              </a:rPr>
              <a:t>Jetzt Vorschläge für Workshops und Vorträge einreichen:</a:t>
            </a:r>
          </a:p>
          <a:p>
            <a:r>
              <a:rPr lang="de-DE" sz="1600" dirty="0">
                <a:solidFill>
                  <a:schemeClr val="tx1"/>
                </a:solidFill>
                <a:hlinkClick r:id="rId3"/>
              </a:rPr>
              <a:t>https://dechema.de/en/DECHEMAFORUM2026.html</a:t>
            </a:r>
            <a:endParaRPr lang="de-DE" sz="1600" dirty="0">
              <a:solidFill>
                <a:schemeClr val="tx1"/>
              </a:solidFill>
            </a:endParaRPr>
          </a:p>
          <a:p>
            <a:endParaRPr lang="de-DE" sz="1800" dirty="0">
              <a:solidFill>
                <a:schemeClr val="tx1"/>
              </a:solidFill>
            </a:endParaRPr>
          </a:p>
        </p:txBody>
      </p:sp>
      <p:sp>
        <p:nvSpPr>
          <p:cNvPr id="3" name="Titel 2">
            <a:extLst>
              <a:ext uri="{FF2B5EF4-FFF2-40B4-BE49-F238E27FC236}">
                <a16:creationId xmlns:a16="http://schemas.microsoft.com/office/drawing/2014/main" id="{9F1CEF15-AF26-555E-7611-DB55769AC9E5}"/>
              </a:ext>
            </a:extLst>
          </p:cNvPr>
          <p:cNvSpPr>
            <a:spLocks noGrp="1"/>
          </p:cNvSpPr>
          <p:nvPr>
            <p:ph type="title"/>
          </p:nvPr>
        </p:nvSpPr>
        <p:spPr/>
        <p:txBody>
          <a:bodyPr/>
          <a:lstStyle/>
          <a:p>
            <a:r>
              <a:rPr lang="de-DE" dirty="0"/>
              <a:t>DECHEMA FORUM</a:t>
            </a:r>
          </a:p>
        </p:txBody>
      </p:sp>
      <p:pic>
        <p:nvPicPr>
          <p:cNvPr id="5" name="Grafik 4" descr="Ein Bild, das Grafiken, Schrift, Screenshot, Grafikdesign enthält.&#10;&#10;Automatisch generierte Beschreibung">
            <a:extLst>
              <a:ext uri="{FF2B5EF4-FFF2-40B4-BE49-F238E27FC236}">
                <a16:creationId xmlns:a16="http://schemas.microsoft.com/office/drawing/2014/main" id="{4221762D-4CDA-C05A-CAE3-FE0041331602}"/>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294814" y="0"/>
            <a:ext cx="6063910" cy="1342389"/>
          </a:xfrm>
          <a:prstGeom prst="rect">
            <a:avLst/>
          </a:prstGeom>
        </p:spPr>
      </p:pic>
      <p:pic>
        <p:nvPicPr>
          <p:cNvPr id="10" name="Grafik 9" descr="Ein Bild, das Muster, Pixel enthält.&#10;&#10;KI-generierte Inhalte können fehlerhaft sein.">
            <a:extLst>
              <a:ext uri="{FF2B5EF4-FFF2-40B4-BE49-F238E27FC236}">
                <a16:creationId xmlns:a16="http://schemas.microsoft.com/office/drawing/2014/main" id="{D9E4BDC6-1CD2-DEAB-5A63-E1E7582BEBA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824588" y="5156823"/>
            <a:ext cx="1441544" cy="1441544"/>
          </a:xfrm>
          <a:prstGeom prst="rect">
            <a:avLst/>
          </a:prstGeom>
        </p:spPr>
      </p:pic>
      <p:pic>
        <p:nvPicPr>
          <p:cNvPr id="4" name="Grafik 3" descr="Ein Bild, das Kleidung, Menschen, Schuhwerk, Person enthält.&#10;&#10;Automatisch generierte Beschreibung">
            <a:extLst>
              <a:ext uri="{FF2B5EF4-FFF2-40B4-BE49-F238E27FC236}">
                <a16:creationId xmlns:a16="http://schemas.microsoft.com/office/drawing/2014/main" id="{3E043984-700C-CBBD-6A45-530804DCED68}"/>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623859" y="1525920"/>
            <a:ext cx="2361798" cy="1461256"/>
          </a:xfrm>
          <a:prstGeom prst="rect">
            <a:avLst/>
          </a:prstGeom>
        </p:spPr>
      </p:pic>
      <p:pic>
        <p:nvPicPr>
          <p:cNvPr id="6" name="Grafik 5" descr="Ein Bild, das Kleidung, Person, Mann, Menschliches Gesicht enthält.&#10;&#10;Automatisch generierte Beschreibung">
            <a:extLst>
              <a:ext uri="{FF2B5EF4-FFF2-40B4-BE49-F238E27FC236}">
                <a16:creationId xmlns:a16="http://schemas.microsoft.com/office/drawing/2014/main" id="{F00CCE6F-7A51-EE67-5584-A16F951F14BD}"/>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657541" y="3429000"/>
            <a:ext cx="2334094" cy="1471705"/>
          </a:xfrm>
          <a:prstGeom prst="rect">
            <a:avLst/>
          </a:prstGeom>
        </p:spPr>
      </p:pic>
    </p:spTree>
    <p:extLst>
      <p:ext uri="{BB962C8B-B14F-4D97-AF65-F5344CB8AC3E}">
        <p14:creationId xmlns:p14="http://schemas.microsoft.com/office/powerpoint/2010/main" val="40646434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CDE419D2-1F1E-2CB6-98D7-9D5EEA3E2461}"/>
              </a:ext>
            </a:extLst>
          </p:cNvPr>
          <p:cNvSpPr>
            <a:spLocks noGrp="1"/>
          </p:cNvSpPr>
          <p:nvPr>
            <p:ph idx="1"/>
          </p:nvPr>
        </p:nvSpPr>
        <p:spPr>
          <a:xfrm>
            <a:off x="654205" y="1778924"/>
            <a:ext cx="6551267" cy="4638501"/>
          </a:xfrm>
        </p:spPr>
        <p:txBody>
          <a:bodyPr/>
          <a:lstStyle/>
          <a:p>
            <a:r>
              <a:rPr lang="de-DE" dirty="0"/>
              <a:t>Schwerpunkte</a:t>
            </a:r>
          </a:p>
          <a:p>
            <a:r>
              <a:rPr lang="de-DE" dirty="0"/>
              <a:t>#process </a:t>
            </a:r>
            <a:r>
              <a:rPr lang="de-DE" dirty="0" err="1"/>
              <a:t>innovation</a:t>
            </a:r>
            <a:r>
              <a:rPr lang="de-DE" dirty="0"/>
              <a:t> 	#lab </a:t>
            </a:r>
            <a:r>
              <a:rPr lang="de-DE" dirty="0" err="1"/>
              <a:t>innovation</a:t>
            </a:r>
            <a:endParaRPr lang="de-DE" dirty="0"/>
          </a:p>
          <a:p>
            <a:r>
              <a:rPr lang="de-DE" dirty="0"/>
              <a:t>#pharmainnovation	#digital </a:t>
            </a:r>
            <a:r>
              <a:rPr lang="de-DE" dirty="0" err="1"/>
              <a:t>innovation</a:t>
            </a:r>
            <a:endParaRPr lang="de-DE" dirty="0"/>
          </a:p>
          <a:p>
            <a:r>
              <a:rPr lang="de-DE" dirty="0"/>
              <a:t>#green </a:t>
            </a:r>
            <a:r>
              <a:rPr lang="de-DE" dirty="0" err="1"/>
              <a:t>innovation</a:t>
            </a:r>
            <a:r>
              <a:rPr lang="de-DE" dirty="0"/>
              <a:t>	#energy </a:t>
            </a:r>
            <a:r>
              <a:rPr lang="de-DE" dirty="0" err="1"/>
              <a:t>innovation</a:t>
            </a:r>
            <a:endParaRPr lang="de-DE" dirty="0"/>
          </a:p>
          <a:p>
            <a:endParaRPr lang="de-DE" dirty="0"/>
          </a:p>
          <a:p>
            <a:pPr marL="342900" indent="-342900">
              <a:buFont typeface="Arial" panose="020B0604020202020204" pitchFamily="34" charset="0"/>
              <a:buChar char="•"/>
            </a:pPr>
            <a:r>
              <a:rPr lang="de-DE" dirty="0"/>
              <a:t>Ausstelleranmeldung ist geöffnet</a:t>
            </a:r>
          </a:p>
          <a:p>
            <a:pPr marL="342900" indent="-342900">
              <a:buFont typeface="Arial" panose="020B0604020202020204" pitchFamily="34" charset="0"/>
              <a:buChar char="•"/>
            </a:pPr>
            <a:r>
              <a:rPr lang="de-DE" dirty="0"/>
              <a:t>Call für Kongress im Frühjahr 2026</a:t>
            </a:r>
          </a:p>
          <a:p>
            <a:pPr marL="342900" indent="-342900">
              <a:buFont typeface="Arial" panose="020B0604020202020204" pitchFamily="34" charset="0"/>
              <a:buChar char="•"/>
            </a:pPr>
            <a:r>
              <a:rPr lang="de-DE" dirty="0"/>
              <a:t>Vorschläge für Sessions/ andere Formate sind willkommen! Bitte sprechen Sie mit Ihrer/m Gremienbetreuer/in</a:t>
            </a:r>
          </a:p>
          <a:p>
            <a:r>
              <a:rPr lang="de-DE" dirty="0">
                <a:hlinkClick r:id="rId2"/>
              </a:rPr>
              <a:t>www.achema.de</a:t>
            </a:r>
            <a:endParaRPr lang="de-DE" dirty="0"/>
          </a:p>
          <a:p>
            <a:endParaRPr lang="de-DE" dirty="0"/>
          </a:p>
        </p:txBody>
      </p:sp>
      <p:sp>
        <p:nvSpPr>
          <p:cNvPr id="3" name="Titel 2">
            <a:extLst>
              <a:ext uri="{FF2B5EF4-FFF2-40B4-BE49-F238E27FC236}">
                <a16:creationId xmlns:a16="http://schemas.microsoft.com/office/drawing/2014/main" id="{83B188F3-F1A5-3937-6748-91526851A640}"/>
              </a:ext>
            </a:extLst>
          </p:cNvPr>
          <p:cNvSpPr>
            <a:spLocks noGrp="1"/>
          </p:cNvSpPr>
          <p:nvPr>
            <p:ph type="title"/>
          </p:nvPr>
        </p:nvSpPr>
        <p:spPr/>
        <p:txBody>
          <a:bodyPr/>
          <a:lstStyle/>
          <a:p>
            <a:r>
              <a:rPr lang="de-DE" dirty="0"/>
              <a:t>ACHEMA 2027 – Save </a:t>
            </a:r>
            <a:r>
              <a:rPr lang="de-DE" dirty="0" err="1"/>
              <a:t>the</a:t>
            </a:r>
            <a:r>
              <a:rPr lang="de-DE" dirty="0"/>
              <a:t> date!</a:t>
            </a:r>
          </a:p>
        </p:txBody>
      </p:sp>
      <p:pic>
        <p:nvPicPr>
          <p:cNvPr id="5" name="Grafik 4">
            <a:extLst>
              <a:ext uri="{FF2B5EF4-FFF2-40B4-BE49-F238E27FC236}">
                <a16:creationId xmlns:a16="http://schemas.microsoft.com/office/drawing/2014/main" id="{CD2B1500-1AB5-22B5-3C77-9A478E2CE129}"/>
              </a:ext>
            </a:extLst>
          </p:cNvPr>
          <p:cNvPicPr>
            <a:picLocks noChangeAspect="1"/>
          </p:cNvPicPr>
          <p:nvPr/>
        </p:nvPicPr>
        <p:blipFill>
          <a:blip r:embed="rId3"/>
          <a:stretch>
            <a:fillRect/>
          </a:stretch>
        </p:blipFill>
        <p:spPr>
          <a:xfrm>
            <a:off x="7420726" y="1307592"/>
            <a:ext cx="3689050" cy="5109832"/>
          </a:xfrm>
          <a:prstGeom prst="rect">
            <a:avLst/>
          </a:prstGeom>
        </p:spPr>
      </p:pic>
    </p:spTree>
    <p:extLst>
      <p:ext uri="{BB962C8B-B14F-4D97-AF65-F5344CB8AC3E}">
        <p14:creationId xmlns:p14="http://schemas.microsoft.com/office/powerpoint/2010/main" val="23203452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29CBF888-E9C4-7D3B-E377-22F2EC2169CF}"/>
              </a:ext>
            </a:extLst>
          </p:cNvPr>
          <p:cNvSpPr>
            <a:spLocks noGrp="1"/>
          </p:cNvSpPr>
          <p:nvPr>
            <p:ph idx="1"/>
          </p:nvPr>
        </p:nvSpPr>
        <p:spPr/>
        <p:txBody>
          <a:bodyPr>
            <a:normAutofit/>
          </a:bodyPr>
          <a:lstStyle/>
          <a:p>
            <a:r>
              <a:rPr lang="de-DE" sz="2400" dirty="0">
                <a:hlinkClick r:id="rId2"/>
              </a:rPr>
              <a:t>https://dechema.de/gremien.html</a:t>
            </a:r>
            <a:r>
              <a:rPr lang="de-DE" sz="2400" dirty="0"/>
              <a:t>: Öffentliche DECHEMA-Webseite mit einer Übersicht aller Fachsektionen und den Gremien-News, darunter Webseiten für alle Fachsektionen mit ihren spezifischen News, ständig aktualisiert und ggf. erweitert</a:t>
            </a:r>
          </a:p>
          <a:p>
            <a:endParaRPr lang="de-DE" sz="2400" dirty="0"/>
          </a:p>
          <a:p>
            <a:r>
              <a:rPr lang="de-DE" sz="2400" dirty="0">
                <a:hlinkClick r:id="rId3"/>
              </a:rPr>
              <a:t>https://dechema.de/MyDECHEMA/Gremienbereich.html: </a:t>
            </a:r>
            <a:r>
              <a:rPr lang="de-DE" sz="2400" dirty="0"/>
              <a:t>Informationen für Gremienmitglieder – aktuelle Aktivitäten und Möglichkeiten zur Mitwirkung, Berichte aus Sitzungen und Protokolle. Einmalige Registrierung notwendig.</a:t>
            </a:r>
            <a:endParaRPr lang="de-DE" sz="2400" dirty="0">
              <a:hlinkClick r:id="rId3">
                <a:extLst>
                  <a:ext uri="{A12FA001-AC4F-418D-AE19-62706E023703}">
                    <ahyp:hlinkClr xmlns:ahyp="http://schemas.microsoft.com/office/drawing/2018/hyperlinkcolor" val="tx"/>
                  </a:ext>
                </a:extLst>
              </a:hlinkClick>
            </a:endParaRPr>
          </a:p>
          <a:p>
            <a:endParaRPr lang="de-DE" sz="2400" dirty="0"/>
          </a:p>
          <a:p>
            <a:endParaRPr lang="de-DE" sz="2400" dirty="0"/>
          </a:p>
        </p:txBody>
      </p:sp>
      <p:sp>
        <p:nvSpPr>
          <p:cNvPr id="3" name="Titel 2">
            <a:extLst>
              <a:ext uri="{FF2B5EF4-FFF2-40B4-BE49-F238E27FC236}">
                <a16:creationId xmlns:a16="http://schemas.microsoft.com/office/drawing/2014/main" id="{A74DA987-CD75-C38A-B2A2-CE4270BBF440}"/>
              </a:ext>
            </a:extLst>
          </p:cNvPr>
          <p:cNvSpPr>
            <a:spLocks noGrp="1"/>
          </p:cNvSpPr>
          <p:nvPr>
            <p:ph type="title"/>
          </p:nvPr>
        </p:nvSpPr>
        <p:spPr/>
        <p:txBody>
          <a:bodyPr/>
          <a:lstStyle/>
          <a:p>
            <a:r>
              <a:rPr lang="de-DE" dirty="0"/>
              <a:t>Informationsquellen zu den Gremien</a:t>
            </a:r>
          </a:p>
        </p:txBody>
      </p:sp>
    </p:spTree>
    <p:extLst>
      <p:ext uri="{BB962C8B-B14F-4D97-AF65-F5344CB8AC3E}">
        <p14:creationId xmlns:p14="http://schemas.microsoft.com/office/powerpoint/2010/main" val="1428903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0D4342A9-66E1-23A2-8BAB-0452EF45AFDA}"/>
              </a:ext>
            </a:extLst>
          </p:cNvPr>
          <p:cNvSpPr>
            <a:spLocks noGrp="1"/>
          </p:cNvSpPr>
          <p:nvPr>
            <p:ph idx="1"/>
          </p:nvPr>
        </p:nvSpPr>
        <p:spPr/>
        <p:txBody>
          <a:bodyPr>
            <a:normAutofit/>
          </a:bodyPr>
          <a:lstStyle/>
          <a:p>
            <a:pPr marL="342900" indent="-342900">
              <a:buFont typeface="Arial" panose="020B0604020202020204" pitchFamily="34" charset="0"/>
              <a:buChar char="•"/>
            </a:pPr>
            <a:r>
              <a:rPr lang="de-DE" dirty="0"/>
              <a:t>Auszeichnungen 2025</a:t>
            </a:r>
          </a:p>
          <a:p>
            <a:pPr marL="342900" indent="-342900">
              <a:buFont typeface="Arial" panose="020B0604020202020204" pitchFamily="34" charset="0"/>
              <a:buChar char="•"/>
            </a:pPr>
            <a:r>
              <a:rPr lang="de-DE" dirty="0"/>
              <a:t>Forschungsthemen </a:t>
            </a:r>
          </a:p>
          <a:p>
            <a:pPr marL="800100" lvl="1" indent="-342900">
              <a:buFont typeface="Arial" panose="020B0604020202020204" pitchFamily="34" charset="0"/>
              <a:buChar char="•"/>
            </a:pPr>
            <a:r>
              <a:rPr lang="de-DE" dirty="0"/>
              <a:t>Innovationstage in Vorbereitung</a:t>
            </a:r>
          </a:p>
          <a:p>
            <a:pPr marL="342900" indent="-342900">
              <a:buFont typeface="Arial" panose="020B0604020202020204" pitchFamily="34" charset="0"/>
              <a:buChar char="•"/>
            </a:pPr>
            <a:r>
              <a:rPr lang="de-DE" dirty="0"/>
              <a:t>Nachwuchsförderung</a:t>
            </a:r>
          </a:p>
          <a:p>
            <a:pPr marL="800100" lvl="1" indent="-342900">
              <a:buFont typeface="Arial" panose="020B0604020202020204" pitchFamily="34" charset="0"/>
              <a:buChar char="•"/>
            </a:pPr>
            <a:r>
              <a:rPr lang="de-DE" dirty="0"/>
              <a:t>DECHEMAX</a:t>
            </a:r>
          </a:p>
          <a:p>
            <a:pPr marL="800100" lvl="1" indent="-342900">
              <a:buFont typeface="Arial" panose="020B0604020202020204" pitchFamily="34" charset="0"/>
              <a:buChar char="•"/>
            </a:pPr>
            <a:r>
              <a:rPr lang="de-DE" dirty="0"/>
              <a:t>Max-Buchner-Forschungsstiftung</a:t>
            </a:r>
          </a:p>
          <a:p>
            <a:pPr marL="800100" lvl="1" indent="-342900">
              <a:buFont typeface="Arial" panose="020B0604020202020204" pitchFamily="34" charset="0"/>
              <a:buChar char="•"/>
            </a:pPr>
            <a:r>
              <a:rPr lang="de-DE" dirty="0"/>
              <a:t>Innovationstag Nachwuchs</a:t>
            </a:r>
          </a:p>
          <a:p>
            <a:pPr marL="800100" lvl="1" indent="-342900">
              <a:buFont typeface="Arial" panose="020B0604020202020204" pitchFamily="34" charset="0"/>
              <a:buChar char="•"/>
            </a:pPr>
            <a:r>
              <a:rPr lang="de-DE" dirty="0"/>
              <a:t>Werbung für Gremien</a:t>
            </a:r>
          </a:p>
          <a:p>
            <a:pPr marL="342900" indent="-342900">
              <a:buFont typeface="Arial" panose="020B0604020202020204" pitchFamily="34" charset="0"/>
              <a:buChar char="•"/>
            </a:pPr>
            <a:r>
              <a:rPr lang="de-DE" dirty="0"/>
              <a:t>Publikationen</a:t>
            </a:r>
          </a:p>
          <a:p>
            <a:pPr marL="800100" lvl="1" indent="-342900">
              <a:buFont typeface="Arial" panose="020B0604020202020204" pitchFamily="34" charset="0"/>
              <a:buChar char="•"/>
            </a:pPr>
            <a:r>
              <a:rPr lang="de-DE" dirty="0"/>
              <a:t>Zuletzt erschienen</a:t>
            </a:r>
          </a:p>
          <a:p>
            <a:pPr marL="800100" lvl="1" indent="-342900">
              <a:buFont typeface="Arial" panose="020B0604020202020204" pitchFamily="34" charset="0"/>
              <a:buChar char="•"/>
            </a:pPr>
            <a:r>
              <a:rPr lang="de-DE" dirty="0"/>
              <a:t>In Vorbereitung</a:t>
            </a:r>
          </a:p>
          <a:p>
            <a:pPr marL="342900" indent="-342900">
              <a:buFont typeface="Arial" panose="020B0604020202020204" pitchFamily="34" charset="0"/>
              <a:buChar char="•"/>
            </a:pPr>
            <a:r>
              <a:rPr lang="de-DE" dirty="0"/>
              <a:t>DECHEMA FORUM 2026</a:t>
            </a:r>
          </a:p>
        </p:txBody>
      </p:sp>
      <p:sp>
        <p:nvSpPr>
          <p:cNvPr id="3" name="Titel 2">
            <a:extLst>
              <a:ext uri="{FF2B5EF4-FFF2-40B4-BE49-F238E27FC236}">
                <a16:creationId xmlns:a16="http://schemas.microsoft.com/office/drawing/2014/main" id="{B2DD6C21-A750-BF7C-7C39-4C7858285F6B}"/>
              </a:ext>
            </a:extLst>
          </p:cNvPr>
          <p:cNvSpPr>
            <a:spLocks noGrp="1"/>
          </p:cNvSpPr>
          <p:nvPr>
            <p:ph type="title"/>
          </p:nvPr>
        </p:nvSpPr>
        <p:spPr/>
        <p:txBody>
          <a:bodyPr/>
          <a:lstStyle/>
          <a:p>
            <a:r>
              <a:rPr lang="de-DE" dirty="0"/>
              <a:t>Inhalt</a:t>
            </a:r>
          </a:p>
        </p:txBody>
      </p:sp>
    </p:spTree>
    <p:extLst>
      <p:ext uri="{BB962C8B-B14F-4D97-AF65-F5344CB8AC3E}">
        <p14:creationId xmlns:p14="http://schemas.microsoft.com/office/powerpoint/2010/main" val="19146183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92C256-5362-1B46-2463-06BE6E15D1AF}"/>
            </a:ext>
          </a:extLst>
        </p:cNvPr>
        <p:cNvGrpSpPr/>
        <p:nvPr/>
      </p:nvGrpSpPr>
      <p:grpSpPr>
        <a:xfrm>
          <a:off x="0" y="0"/>
          <a:ext cx="0" cy="0"/>
          <a:chOff x="0" y="0"/>
          <a:chExt cx="0" cy="0"/>
        </a:xfrm>
      </p:grpSpPr>
      <p:sp>
        <p:nvSpPr>
          <p:cNvPr id="7" name="Titel 6">
            <a:extLst>
              <a:ext uri="{FF2B5EF4-FFF2-40B4-BE49-F238E27FC236}">
                <a16:creationId xmlns:a16="http://schemas.microsoft.com/office/drawing/2014/main" id="{993A2F3E-FA1B-76C6-35BC-788A4AE4D5BF}"/>
              </a:ext>
            </a:extLst>
          </p:cNvPr>
          <p:cNvSpPr>
            <a:spLocks noGrp="1"/>
          </p:cNvSpPr>
          <p:nvPr>
            <p:ph type="title"/>
          </p:nvPr>
        </p:nvSpPr>
        <p:spPr/>
        <p:txBody>
          <a:bodyPr/>
          <a:lstStyle/>
          <a:p>
            <a:r>
              <a:rPr lang="de-DE" dirty="0"/>
              <a:t>Auszeichnungen 2025</a:t>
            </a:r>
          </a:p>
        </p:txBody>
      </p:sp>
      <p:sp>
        <p:nvSpPr>
          <p:cNvPr id="8" name="Textplatzhalter 7">
            <a:extLst>
              <a:ext uri="{FF2B5EF4-FFF2-40B4-BE49-F238E27FC236}">
                <a16:creationId xmlns:a16="http://schemas.microsoft.com/office/drawing/2014/main" id="{806CEFFA-62F9-62C0-386B-436980774462}"/>
              </a:ext>
            </a:extLst>
          </p:cNvPr>
          <p:cNvSpPr>
            <a:spLocks noGrp="1"/>
          </p:cNvSpPr>
          <p:nvPr>
            <p:ph type="body" sz="quarter" idx="58"/>
          </p:nvPr>
        </p:nvSpPr>
        <p:spPr>
          <a:xfrm>
            <a:off x="3339924" y="3352380"/>
            <a:ext cx="1576500" cy="459710"/>
          </a:xfrm>
        </p:spPr>
        <p:txBody>
          <a:bodyPr/>
          <a:lstStyle/>
          <a:p>
            <a:pPr>
              <a:lnSpc>
                <a:spcPct val="100000"/>
              </a:lnSpc>
            </a:pPr>
            <a:r>
              <a:rPr lang="de-DE" sz="1050" dirty="0"/>
              <a:t>Peter Seeberger</a:t>
            </a:r>
          </a:p>
          <a:p>
            <a:pPr>
              <a:lnSpc>
                <a:spcPct val="100000"/>
              </a:lnSpc>
            </a:pPr>
            <a:r>
              <a:rPr lang="de-DE" sz="1000" dirty="0"/>
              <a:t>Richard-</a:t>
            </a:r>
            <a:r>
              <a:rPr lang="de-DE" sz="1000" dirty="0" err="1"/>
              <a:t>Willstätter</a:t>
            </a:r>
            <a:r>
              <a:rPr lang="de-DE" sz="1000" dirty="0"/>
              <a:t>-Preis für Chemische Biologie</a:t>
            </a:r>
          </a:p>
        </p:txBody>
      </p:sp>
      <p:sp>
        <p:nvSpPr>
          <p:cNvPr id="9" name="Textplatzhalter 8">
            <a:extLst>
              <a:ext uri="{FF2B5EF4-FFF2-40B4-BE49-F238E27FC236}">
                <a16:creationId xmlns:a16="http://schemas.microsoft.com/office/drawing/2014/main" id="{10A7B929-B83B-F182-9749-4711B3A8BF8D}"/>
              </a:ext>
            </a:extLst>
          </p:cNvPr>
          <p:cNvSpPr>
            <a:spLocks noGrp="1"/>
          </p:cNvSpPr>
          <p:nvPr>
            <p:ph type="body" sz="quarter" idx="59"/>
          </p:nvPr>
        </p:nvSpPr>
        <p:spPr>
          <a:xfrm>
            <a:off x="433122" y="3300136"/>
            <a:ext cx="1339726" cy="564199"/>
          </a:xfrm>
        </p:spPr>
        <p:txBody>
          <a:bodyPr/>
          <a:lstStyle/>
          <a:p>
            <a:r>
              <a:rPr lang="de-DE" dirty="0"/>
              <a:t>Ferdi </a:t>
            </a:r>
            <a:r>
              <a:rPr lang="de-DE" dirty="0" err="1"/>
              <a:t>Schüth</a:t>
            </a:r>
            <a:endParaRPr lang="de-DE" dirty="0"/>
          </a:p>
          <a:p>
            <a:pPr>
              <a:lnSpc>
                <a:spcPct val="100000"/>
              </a:lnSpc>
            </a:pPr>
            <a:r>
              <a:rPr lang="de-DE" dirty="0"/>
              <a:t>Alwin Mittasch-Preis</a:t>
            </a:r>
          </a:p>
        </p:txBody>
      </p:sp>
      <p:sp>
        <p:nvSpPr>
          <p:cNvPr id="11" name="Textplatzhalter 10">
            <a:extLst>
              <a:ext uri="{FF2B5EF4-FFF2-40B4-BE49-F238E27FC236}">
                <a16:creationId xmlns:a16="http://schemas.microsoft.com/office/drawing/2014/main" id="{BAECDB20-B611-8C93-03F5-3953E738D8A7}"/>
              </a:ext>
            </a:extLst>
          </p:cNvPr>
          <p:cNvSpPr>
            <a:spLocks noGrp="1"/>
          </p:cNvSpPr>
          <p:nvPr>
            <p:ph type="body" sz="quarter" idx="61"/>
          </p:nvPr>
        </p:nvSpPr>
        <p:spPr>
          <a:xfrm>
            <a:off x="1875926" y="3352380"/>
            <a:ext cx="1429182" cy="459710"/>
          </a:xfrm>
        </p:spPr>
        <p:txBody>
          <a:bodyPr/>
          <a:lstStyle/>
          <a:p>
            <a:r>
              <a:rPr lang="de-DE" dirty="0"/>
              <a:t>Thomas Seidensticker</a:t>
            </a:r>
          </a:p>
          <a:p>
            <a:r>
              <a:rPr lang="de-DE" dirty="0"/>
              <a:t>Jochen Block-Preis</a:t>
            </a:r>
          </a:p>
        </p:txBody>
      </p:sp>
      <p:pic>
        <p:nvPicPr>
          <p:cNvPr id="1026" name="Picture 2">
            <a:extLst>
              <a:ext uri="{FF2B5EF4-FFF2-40B4-BE49-F238E27FC236}">
                <a16:creationId xmlns:a16="http://schemas.microsoft.com/office/drawing/2014/main" id="{1B171823-05C8-77F4-7C5D-A4D054BC3061}"/>
              </a:ext>
            </a:extLst>
          </p:cNvPr>
          <p:cNvPicPr>
            <a:picLocks noChangeAspect="1" noChangeArrowheads="1"/>
          </p:cNvPicPr>
          <p:nvPr/>
        </p:nvPicPr>
        <p:blipFill rotWithShape="1">
          <a:blip r:link="rId3">
            <a:extLst>
              <a:ext uri="{28A0092B-C50C-407E-A947-70E740481C1C}">
                <a14:useLocalDpi xmlns:a14="http://schemas.microsoft.com/office/drawing/2010/main" val="0"/>
              </a:ext>
            </a:extLst>
          </a:blip>
          <a:srcRect l="7005" r="8243"/>
          <a:stretch>
            <a:fillRect/>
          </a:stretch>
        </p:blipFill>
        <p:spPr bwMode="auto">
          <a:xfrm>
            <a:off x="433122" y="1544866"/>
            <a:ext cx="1335567" cy="176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a:extLst>
              <a:ext uri="{FF2B5EF4-FFF2-40B4-BE49-F238E27FC236}">
                <a16:creationId xmlns:a16="http://schemas.microsoft.com/office/drawing/2014/main" id="{722F0059-CEEC-DF4C-7537-A2CAD4060D13}"/>
              </a:ext>
            </a:extLst>
          </p:cNvPr>
          <p:cNvPicPr>
            <a:picLocks noChangeAspect="1" noChangeArrowheads="1"/>
          </p:cNvPicPr>
          <p:nvPr/>
        </p:nvPicPr>
        <p:blipFill rotWithShape="1">
          <a:blip r:link="rId4">
            <a:extLst>
              <a:ext uri="{28A0092B-C50C-407E-A947-70E740481C1C}">
                <a14:useLocalDpi xmlns:a14="http://schemas.microsoft.com/office/drawing/2010/main" val="0"/>
              </a:ext>
            </a:extLst>
          </a:blip>
          <a:srcRect l="16066" t="-314" r="-819" b="314"/>
          <a:stretch>
            <a:fillRect/>
          </a:stretch>
        </p:blipFill>
        <p:spPr bwMode="auto">
          <a:xfrm>
            <a:off x="1868235" y="1544865"/>
            <a:ext cx="1335567" cy="176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a:extLst>
              <a:ext uri="{FF2B5EF4-FFF2-40B4-BE49-F238E27FC236}">
                <a16:creationId xmlns:a16="http://schemas.microsoft.com/office/drawing/2014/main" id="{FE4C0E14-D781-421A-7D95-07840E916DCF}"/>
              </a:ext>
            </a:extLst>
          </p:cNvPr>
          <p:cNvPicPr>
            <a:picLocks noChangeAspect="1" noChangeArrowheads="1"/>
          </p:cNvPicPr>
          <p:nvPr/>
        </p:nvPicPr>
        <p:blipFill rotWithShape="1">
          <a:blip r:link="rId5">
            <a:extLst>
              <a:ext uri="{28A0092B-C50C-407E-A947-70E740481C1C}">
                <a14:useLocalDpi xmlns:a14="http://schemas.microsoft.com/office/drawing/2010/main" val="0"/>
              </a:ext>
            </a:extLst>
          </a:blip>
          <a:srcRect l="9153" t="-445" r="2634" b="445"/>
          <a:stretch>
            <a:fillRect/>
          </a:stretch>
        </p:blipFill>
        <p:spPr bwMode="auto">
          <a:xfrm>
            <a:off x="3326621" y="1560741"/>
            <a:ext cx="1353029" cy="1739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platzhalter 7">
            <a:extLst>
              <a:ext uri="{FF2B5EF4-FFF2-40B4-BE49-F238E27FC236}">
                <a16:creationId xmlns:a16="http://schemas.microsoft.com/office/drawing/2014/main" id="{64145FCA-55C2-FDEE-83D5-A3AA764B5382}"/>
              </a:ext>
            </a:extLst>
          </p:cNvPr>
          <p:cNvSpPr txBox="1">
            <a:spLocks/>
          </p:cNvSpPr>
          <p:nvPr/>
        </p:nvSpPr>
        <p:spPr>
          <a:xfrm>
            <a:off x="4807401" y="3375959"/>
            <a:ext cx="1339726" cy="459710"/>
          </a:xfrm>
          <a:prstGeom prst="rect">
            <a:avLst/>
          </a:prstGeom>
        </p:spPr>
        <p:txBody>
          <a:bodyPr vert="horz" lIns="36000" tIns="144000" rIns="0" bIns="45720" rtlCol="0" anchor="ctr" anchorCtr="0">
            <a:noAutofit/>
          </a:bodyPr>
          <a:lstStyle>
            <a:lvl1pPr marL="0" indent="0" algn="l" defTabSz="914400" rtl="0" eaLnBrk="1" latinLnBrk="0" hangingPunct="1">
              <a:lnSpc>
                <a:spcPts val="600"/>
              </a:lnSpc>
              <a:spcBef>
                <a:spcPts val="1000"/>
              </a:spcBef>
              <a:spcAft>
                <a:spcPts val="0"/>
              </a:spcAft>
              <a:buFont typeface="Arial" panose="020B0604020202020204" pitchFamily="34" charset="0"/>
              <a:buNone/>
              <a:defRPr sz="1100" b="0" i="0" kern="1200" baseline="0">
                <a:solidFill>
                  <a:schemeClr val="tx1">
                    <a:lumMod val="50000"/>
                    <a:lumOff val="50000"/>
                  </a:schemeClr>
                </a:solidFill>
                <a:latin typeface="Arial Nova Light" panose="020B03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50000"/>
                    <a:lumOff val="50000"/>
                  </a:schemeClr>
                </a:solidFill>
                <a:latin typeface="Arial Nova Light" panose="020B03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lumMod val="50000"/>
                    <a:lumOff val="50000"/>
                  </a:schemeClr>
                </a:solidFill>
                <a:latin typeface="Arial Nova Light" panose="020B03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lumMod val="50000"/>
                    <a:lumOff val="50000"/>
                  </a:schemeClr>
                </a:solidFill>
                <a:latin typeface="Arial Nova Light" panose="020B03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lumMod val="50000"/>
                    <a:lumOff val="50000"/>
                  </a:schemeClr>
                </a:solidFill>
                <a:latin typeface="Arial Nova Light" panose="020B03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de-DE" sz="1050" dirty="0"/>
              <a:t>Anton </a:t>
            </a:r>
            <a:r>
              <a:rPr lang="de-DE" sz="1050" dirty="0" err="1"/>
              <a:t>Möllerke</a:t>
            </a:r>
            <a:endParaRPr lang="de-DE" sz="1000" dirty="0"/>
          </a:p>
          <a:p>
            <a:pPr>
              <a:lnSpc>
                <a:spcPct val="100000"/>
              </a:lnSpc>
            </a:pPr>
            <a:r>
              <a:rPr lang="de-DE" sz="1000" dirty="0"/>
              <a:t>Doktoranden-Preis für Naturstoff-Forschung</a:t>
            </a:r>
          </a:p>
        </p:txBody>
      </p:sp>
      <p:sp>
        <p:nvSpPr>
          <p:cNvPr id="3" name="Textplatzhalter 9">
            <a:extLst>
              <a:ext uri="{FF2B5EF4-FFF2-40B4-BE49-F238E27FC236}">
                <a16:creationId xmlns:a16="http://schemas.microsoft.com/office/drawing/2014/main" id="{E3D8406D-F0E4-F350-4A48-8479FE42CCA7}"/>
              </a:ext>
            </a:extLst>
          </p:cNvPr>
          <p:cNvSpPr>
            <a:spLocks noGrp="1"/>
          </p:cNvSpPr>
          <p:nvPr>
            <p:ph type="body" sz="quarter" idx="60"/>
          </p:nvPr>
        </p:nvSpPr>
        <p:spPr>
          <a:xfrm>
            <a:off x="6422843" y="3375959"/>
            <a:ext cx="1339726" cy="459710"/>
          </a:xfrm>
        </p:spPr>
        <p:txBody>
          <a:bodyPr/>
          <a:lstStyle/>
          <a:p>
            <a:pPr>
              <a:lnSpc>
                <a:spcPct val="100000"/>
              </a:lnSpc>
            </a:pPr>
            <a:r>
              <a:rPr lang="de-DE" dirty="0"/>
              <a:t>Nina </a:t>
            </a:r>
            <a:r>
              <a:rPr lang="de-DE" dirty="0" err="1"/>
              <a:t>Hartrampf</a:t>
            </a:r>
            <a:endParaRPr lang="de-DE" sz="1000" dirty="0"/>
          </a:p>
          <a:p>
            <a:pPr>
              <a:lnSpc>
                <a:spcPct val="100000"/>
              </a:lnSpc>
            </a:pPr>
            <a:r>
              <a:rPr lang="de-DE" sz="800" dirty="0"/>
              <a:t>Nachwuchswissenschaftler-Preis für Naturstoff-forschung</a:t>
            </a:r>
          </a:p>
        </p:txBody>
      </p:sp>
      <p:pic>
        <p:nvPicPr>
          <p:cNvPr id="12" name="Grafik 11" descr="Ein Bild, das Menschliches Gesicht, Person, Lächeln, Shirt enthält.&#10;&#10;KI-generierte Inhalte können fehlerhaft sein.">
            <a:extLst>
              <a:ext uri="{FF2B5EF4-FFF2-40B4-BE49-F238E27FC236}">
                <a16:creationId xmlns:a16="http://schemas.microsoft.com/office/drawing/2014/main" id="{DE9F5765-CB09-E9F2-E0A9-9DD3E82EE878}"/>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807401" y="1556361"/>
            <a:ext cx="2898993" cy="1739396"/>
          </a:xfrm>
          <a:prstGeom prst="rect">
            <a:avLst/>
          </a:prstGeom>
        </p:spPr>
      </p:pic>
      <p:pic>
        <p:nvPicPr>
          <p:cNvPr id="4" name="Bildplatzhalter 47" descr="Ein Bild, das Menschliches Gesicht, Person, Pflanze, draußen enthält.&#10;&#10;KI-generierte Inhalte können fehlerhaft sein.">
            <a:extLst>
              <a:ext uri="{FF2B5EF4-FFF2-40B4-BE49-F238E27FC236}">
                <a16:creationId xmlns:a16="http://schemas.microsoft.com/office/drawing/2014/main" id="{1BA1D376-40C2-5A24-21C3-71FE59EEBBD0}"/>
              </a:ext>
            </a:extLst>
          </p:cNvPr>
          <p:cNvPicPr>
            <a:picLocks noGrp="1" noChangeAspect="1"/>
          </p:cNvPicPr>
          <p:nvPr>
            <p:ph type="pic" sz="quarter" idx="49"/>
          </p:nvPr>
        </p:nvPicPr>
        <p:blipFill>
          <a:blip r:embed="rId7" cstate="screen">
            <a:extLst>
              <a:ext uri="{28A0092B-C50C-407E-A947-70E740481C1C}">
                <a14:useLocalDpi xmlns:a14="http://schemas.microsoft.com/office/drawing/2010/main"/>
              </a:ext>
            </a:extLst>
          </a:blip>
          <a:srcRect/>
          <a:stretch>
            <a:fillRect/>
          </a:stretch>
        </p:blipFill>
        <p:spPr>
          <a:xfrm>
            <a:off x="9655981" y="1560251"/>
            <a:ext cx="1575178" cy="2059850"/>
          </a:xfrm>
        </p:spPr>
      </p:pic>
      <p:sp>
        <p:nvSpPr>
          <p:cNvPr id="5" name="Textplatzhalter 18">
            <a:extLst>
              <a:ext uri="{FF2B5EF4-FFF2-40B4-BE49-F238E27FC236}">
                <a16:creationId xmlns:a16="http://schemas.microsoft.com/office/drawing/2014/main" id="{E2E0207F-E158-3526-E56B-0D68F64E65B9}"/>
              </a:ext>
            </a:extLst>
          </p:cNvPr>
          <p:cNvSpPr txBox="1">
            <a:spLocks/>
          </p:cNvSpPr>
          <p:nvPr/>
        </p:nvSpPr>
        <p:spPr>
          <a:xfrm>
            <a:off x="9653901" y="3666693"/>
            <a:ext cx="1339726" cy="459710"/>
          </a:xfrm>
          <a:prstGeom prst="rect">
            <a:avLst/>
          </a:prstGeom>
        </p:spPr>
        <p:txBody>
          <a:bodyPr vert="horz" lIns="36000" tIns="144000" rIns="0" bIns="45720" rtlCol="0" anchor="ctr" anchorCtr="0">
            <a:noAutofit/>
          </a:bodyPr>
          <a:lstStyle>
            <a:lvl1pPr marL="0" indent="0" algn="l" defTabSz="914400" rtl="0" eaLnBrk="1" latinLnBrk="0" hangingPunct="1">
              <a:lnSpc>
                <a:spcPts val="600"/>
              </a:lnSpc>
              <a:spcBef>
                <a:spcPts val="1000"/>
              </a:spcBef>
              <a:spcAft>
                <a:spcPts val="0"/>
              </a:spcAft>
              <a:buFont typeface="Arial" panose="020B0604020202020204" pitchFamily="34" charset="0"/>
              <a:buNone/>
              <a:defRPr sz="1100" b="0" i="0" kern="1200" baseline="0">
                <a:solidFill>
                  <a:schemeClr val="tx1">
                    <a:lumMod val="50000"/>
                    <a:lumOff val="50000"/>
                  </a:schemeClr>
                </a:solidFill>
                <a:latin typeface="Arial Nova Light" panose="020B03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50000"/>
                    <a:lumOff val="50000"/>
                  </a:schemeClr>
                </a:solidFill>
                <a:latin typeface="Arial Nova Light" panose="020B03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lumMod val="50000"/>
                    <a:lumOff val="50000"/>
                  </a:schemeClr>
                </a:solidFill>
                <a:latin typeface="Arial Nova Light" panose="020B03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lumMod val="50000"/>
                    <a:lumOff val="50000"/>
                  </a:schemeClr>
                </a:solidFill>
                <a:latin typeface="Arial Nova Light" panose="020B03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lumMod val="50000"/>
                    <a:lumOff val="50000"/>
                  </a:schemeClr>
                </a:solidFill>
                <a:latin typeface="Arial Nova Light" panose="020B03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dirty="0"/>
              <a:t>Roland Wagner</a:t>
            </a:r>
          </a:p>
          <a:p>
            <a:r>
              <a:rPr lang="de-DE" dirty="0"/>
              <a:t>DECHEMA-Medaille</a:t>
            </a:r>
          </a:p>
        </p:txBody>
      </p:sp>
      <p:sp>
        <p:nvSpPr>
          <p:cNvPr id="13" name="Textplatzhalter 8">
            <a:extLst>
              <a:ext uri="{FF2B5EF4-FFF2-40B4-BE49-F238E27FC236}">
                <a16:creationId xmlns:a16="http://schemas.microsoft.com/office/drawing/2014/main" id="{DB85F63E-CF8B-BFD9-A0B9-9136AA71A692}"/>
              </a:ext>
            </a:extLst>
          </p:cNvPr>
          <p:cNvSpPr txBox="1">
            <a:spLocks/>
          </p:cNvSpPr>
          <p:nvPr/>
        </p:nvSpPr>
        <p:spPr>
          <a:xfrm>
            <a:off x="376947" y="6005441"/>
            <a:ext cx="1589108" cy="564199"/>
          </a:xfrm>
          <a:prstGeom prst="rect">
            <a:avLst/>
          </a:prstGeom>
        </p:spPr>
        <p:txBody>
          <a:bodyPr vert="horz" lIns="36000" tIns="144000" rIns="0" bIns="45720" rtlCol="0" anchor="ctr" anchorCtr="0">
            <a:noAutofit/>
          </a:bodyPr>
          <a:lstStyle>
            <a:lvl1pPr marL="0" indent="0" algn="l" defTabSz="914400" rtl="0" eaLnBrk="1" latinLnBrk="0" hangingPunct="1">
              <a:lnSpc>
                <a:spcPts val="600"/>
              </a:lnSpc>
              <a:spcBef>
                <a:spcPts val="1000"/>
              </a:spcBef>
              <a:spcAft>
                <a:spcPts val="0"/>
              </a:spcAft>
              <a:buFont typeface="Arial" panose="020B0604020202020204" pitchFamily="34" charset="0"/>
              <a:buNone/>
              <a:defRPr sz="1100" b="0" i="0" kern="1200" baseline="0">
                <a:solidFill>
                  <a:schemeClr val="tx1">
                    <a:lumMod val="50000"/>
                    <a:lumOff val="50000"/>
                  </a:schemeClr>
                </a:solidFill>
                <a:latin typeface="Arial Nova Light" panose="020B03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50000"/>
                    <a:lumOff val="50000"/>
                  </a:schemeClr>
                </a:solidFill>
                <a:latin typeface="Arial Nova Light" panose="020B03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lumMod val="50000"/>
                    <a:lumOff val="50000"/>
                  </a:schemeClr>
                </a:solidFill>
                <a:latin typeface="Arial Nova Light" panose="020B03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lumMod val="50000"/>
                    <a:lumOff val="50000"/>
                  </a:schemeClr>
                </a:solidFill>
                <a:latin typeface="Arial Nova Light" panose="020B03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lumMod val="50000"/>
                    <a:lumOff val="50000"/>
                  </a:schemeClr>
                </a:solidFill>
                <a:latin typeface="Arial Nova Light" panose="020B03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dirty="0"/>
              <a:t>Jun Huang</a:t>
            </a:r>
          </a:p>
          <a:p>
            <a:pPr>
              <a:lnSpc>
                <a:spcPct val="100000"/>
              </a:lnSpc>
            </a:pPr>
            <a:r>
              <a:rPr lang="de-DE" dirty="0"/>
              <a:t>Hellmuth-Fischer-Medaille</a:t>
            </a:r>
          </a:p>
        </p:txBody>
      </p:sp>
      <p:pic>
        <p:nvPicPr>
          <p:cNvPr id="23" name="Grafik 22" descr="Ein Bild, das Kleidung, Person, Schuhwerk, Wand enthält.&#10;&#10;KI-generierte Inhalte können fehlerhaft sein.">
            <a:extLst>
              <a:ext uri="{FF2B5EF4-FFF2-40B4-BE49-F238E27FC236}">
                <a16:creationId xmlns:a16="http://schemas.microsoft.com/office/drawing/2014/main" id="{97CA80FE-C97C-667F-60F4-E2E3E0F4D80A}"/>
              </a:ext>
            </a:extLst>
          </p:cNvPr>
          <p:cNvPicPr>
            <a:picLocks noChangeAspect="1"/>
          </p:cNvPicPr>
          <p:nvPr/>
        </p:nvPicPr>
        <p:blipFill>
          <a:blip r:embed="rId8" cstate="screen">
            <a:extLst>
              <a:ext uri="{28A0092B-C50C-407E-A947-70E740481C1C}">
                <a14:useLocalDpi xmlns:a14="http://schemas.microsoft.com/office/drawing/2010/main"/>
              </a:ext>
            </a:extLst>
          </a:blip>
          <a:srcRect/>
          <a:stretch/>
        </p:blipFill>
        <p:spPr>
          <a:xfrm>
            <a:off x="448546" y="4250170"/>
            <a:ext cx="1517509" cy="1746250"/>
          </a:xfrm>
          <a:prstGeom prst="rect">
            <a:avLst/>
          </a:prstGeom>
        </p:spPr>
      </p:pic>
      <p:pic>
        <p:nvPicPr>
          <p:cNvPr id="25" name="Grafik 24" descr="Ein Bild, das Menschliches Gesicht, Kleidung, Text, Person enthält.&#10;&#10;KI-generierte Inhalte können fehlerhaft sein.">
            <a:extLst>
              <a:ext uri="{FF2B5EF4-FFF2-40B4-BE49-F238E27FC236}">
                <a16:creationId xmlns:a16="http://schemas.microsoft.com/office/drawing/2014/main" id="{9A0117A2-C84B-F655-C5D8-102494423CFD}"/>
              </a:ext>
            </a:extLst>
          </p:cNvPr>
          <p:cNvPicPr>
            <a:picLocks noChangeAspect="1"/>
          </p:cNvPicPr>
          <p:nvPr/>
        </p:nvPicPr>
        <p:blipFill>
          <a:blip r:embed="rId9" cstate="screen">
            <a:extLst>
              <a:ext uri="{28A0092B-C50C-407E-A947-70E740481C1C}">
                <a14:useLocalDpi xmlns:a14="http://schemas.microsoft.com/office/drawing/2010/main"/>
              </a:ext>
            </a:extLst>
          </a:blip>
          <a:srcRect/>
          <a:stretch/>
        </p:blipFill>
        <p:spPr>
          <a:xfrm>
            <a:off x="2045490" y="4259189"/>
            <a:ext cx="1429181" cy="1746251"/>
          </a:xfrm>
          <a:prstGeom prst="rect">
            <a:avLst/>
          </a:prstGeom>
        </p:spPr>
      </p:pic>
      <p:sp>
        <p:nvSpPr>
          <p:cNvPr id="26" name="Textplatzhalter 8">
            <a:extLst>
              <a:ext uri="{FF2B5EF4-FFF2-40B4-BE49-F238E27FC236}">
                <a16:creationId xmlns:a16="http://schemas.microsoft.com/office/drawing/2014/main" id="{95FFBC39-7829-2D2C-7F82-AA7AF542DC83}"/>
              </a:ext>
            </a:extLst>
          </p:cNvPr>
          <p:cNvSpPr txBox="1">
            <a:spLocks/>
          </p:cNvSpPr>
          <p:nvPr/>
        </p:nvSpPr>
        <p:spPr>
          <a:xfrm>
            <a:off x="2045490" y="6135325"/>
            <a:ext cx="1589108" cy="564199"/>
          </a:xfrm>
          <a:prstGeom prst="rect">
            <a:avLst/>
          </a:prstGeom>
        </p:spPr>
        <p:txBody>
          <a:bodyPr vert="horz" lIns="36000" tIns="144000" rIns="0" bIns="45720" rtlCol="0" anchor="ctr" anchorCtr="0">
            <a:noAutofit/>
          </a:bodyPr>
          <a:lstStyle>
            <a:lvl1pPr marL="0" indent="0" algn="l" defTabSz="914400" rtl="0" eaLnBrk="1" latinLnBrk="0" hangingPunct="1">
              <a:lnSpc>
                <a:spcPts val="600"/>
              </a:lnSpc>
              <a:spcBef>
                <a:spcPts val="1000"/>
              </a:spcBef>
              <a:spcAft>
                <a:spcPts val="0"/>
              </a:spcAft>
              <a:buFont typeface="Arial" panose="020B0604020202020204" pitchFamily="34" charset="0"/>
              <a:buNone/>
              <a:defRPr sz="1100" b="0" i="0" kern="1200" baseline="0">
                <a:solidFill>
                  <a:schemeClr val="tx1">
                    <a:lumMod val="50000"/>
                    <a:lumOff val="50000"/>
                  </a:schemeClr>
                </a:solidFill>
                <a:latin typeface="Arial Nova Light" panose="020B03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50000"/>
                    <a:lumOff val="50000"/>
                  </a:schemeClr>
                </a:solidFill>
                <a:latin typeface="Arial Nova Light" panose="020B03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lumMod val="50000"/>
                    <a:lumOff val="50000"/>
                  </a:schemeClr>
                </a:solidFill>
                <a:latin typeface="Arial Nova Light" panose="020B03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lumMod val="50000"/>
                    <a:lumOff val="50000"/>
                  </a:schemeClr>
                </a:solidFill>
                <a:latin typeface="Arial Nova Light" panose="020B03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lumMod val="50000"/>
                    <a:lumOff val="50000"/>
                  </a:schemeClr>
                </a:solidFill>
                <a:latin typeface="Arial Nova Light" panose="020B03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dirty="0"/>
              <a:t>Franziska Gießler</a:t>
            </a:r>
          </a:p>
          <a:p>
            <a:pPr>
              <a:lnSpc>
                <a:spcPct val="100000"/>
              </a:lnSpc>
            </a:pPr>
            <a:r>
              <a:rPr lang="de-DE" dirty="0"/>
              <a:t>Preis des Zukunftsforums</a:t>
            </a:r>
            <a:br>
              <a:rPr lang="de-DE" dirty="0"/>
            </a:br>
            <a:r>
              <a:rPr lang="de-DE" dirty="0"/>
              <a:t>Biotechnologie</a:t>
            </a:r>
          </a:p>
        </p:txBody>
      </p:sp>
      <p:sp>
        <p:nvSpPr>
          <p:cNvPr id="14" name="Textplatzhalter 8">
            <a:extLst>
              <a:ext uri="{FF2B5EF4-FFF2-40B4-BE49-F238E27FC236}">
                <a16:creationId xmlns:a16="http://schemas.microsoft.com/office/drawing/2014/main" id="{69D03F97-F88A-1D0D-41D8-286E660D994E}"/>
              </a:ext>
            </a:extLst>
          </p:cNvPr>
          <p:cNvSpPr txBox="1">
            <a:spLocks/>
          </p:cNvSpPr>
          <p:nvPr/>
        </p:nvSpPr>
        <p:spPr>
          <a:xfrm>
            <a:off x="3608970" y="6135325"/>
            <a:ext cx="1589108" cy="564199"/>
          </a:xfrm>
          <a:prstGeom prst="rect">
            <a:avLst/>
          </a:prstGeom>
        </p:spPr>
        <p:txBody>
          <a:bodyPr vert="horz" lIns="36000" tIns="144000" rIns="0" bIns="45720" rtlCol="0" anchor="ctr" anchorCtr="0">
            <a:noAutofit/>
          </a:bodyPr>
          <a:lstStyle>
            <a:lvl1pPr marL="0" indent="0" algn="l" defTabSz="914400" rtl="0" eaLnBrk="1" latinLnBrk="0" hangingPunct="1">
              <a:lnSpc>
                <a:spcPts val="600"/>
              </a:lnSpc>
              <a:spcBef>
                <a:spcPts val="1000"/>
              </a:spcBef>
              <a:spcAft>
                <a:spcPts val="0"/>
              </a:spcAft>
              <a:buFont typeface="Arial" panose="020B0604020202020204" pitchFamily="34" charset="0"/>
              <a:buNone/>
              <a:defRPr sz="1100" b="0" i="0" kern="1200" baseline="0">
                <a:solidFill>
                  <a:schemeClr val="tx1">
                    <a:lumMod val="50000"/>
                    <a:lumOff val="50000"/>
                  </a:schemeClr>
                </a:solidFill>
                <a:latin typeface="Arial Nova Light" panose="020B03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50000"/>
                    <a:lumOff val="50000"/>
                  </a:schemeClr>
                </a:solidFill>
                <a:latin typeface="Arial Nova Light" panose="020B03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lumMod val="50000"/>
                    <a:lumOff val="50000"/>
                  </a:schemeClr>
                </a:solidFill>
                <a:latin typeface="Arial Nova Light" panose="020B03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lumMod val="50000"/>
                    <a:lumOff val="50000"/>
                  </a:schemeClr>
                </a:solidFill>
                <a:latin typeface="Arial Nova Light" panose="020B03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lumMod val="50000"/>
                    <a:lumOff val="50000"/>
                  </a:schemeClr>
                </a:solidFill>
                <a:latin typeface="Arial Nova Light" panose="020B03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dirty="0"/>
              <a:t>Stefan Schrod</a:t>
            </a:r>
          </a:p>
          <a:p>
            <a:pPr>
              <a:lnSpc>
                <a:spcPct val="100000"/>
              </a:lnSpc>
            </a:pPr>
            <a:r>
              <a:rPr lang="de-DE" dirty="0"/>
              <a:t>Bioinformatik-Dissertationspreis</a:t>
            </a:r>
          </a:p>
        </p:txBody>
      </p:sp>
      <p:pic>
        <p:nvPicPr>
          <p:cNvPr id="16" name="Grafik 15" descr="Ein Bild, das Menschliches Gesicht, Person, Lächeln, Vorderkopf enthält.&#10;&#10;KI-generierte Inhalte können fehlerhaft sein.">
            <a:extLst>
              <a:ext uri="{FF2B5EF4-FFF2-40B4-BE49-F238E27FC236}">
                <a16:creationId xmlns:a16="http://schemas.microsoft.com/office/drawing/2014/main" id="{FE37DB41-2A42-6D95-3C97-C014EF6E5DB3}"/>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3569370" y="4259189"/>
            <a:ext cx="1539078" cy="1737231"/>
          </a:xfrm>
          <a:prstGeom prst="rect">
            <a:avLst/>
          </a:prstGeom>
          <a:ln>
            <a:solidFill>
              <a:schemeClr val="tx1"/>
            </a:solidFill>
          </a:ln>
        </p:spPr>
      </p:pic>
      <p:sp>
        <p:nvSpPr>
          <p:cNvPr id="10" name="Textplatzhalter 8">
            <a:extLst>
              <a:ext uri="{FF2B5EF4-FFF2-40B4-BE49-F238E27FC236}">
                <a16:creationId xmlns:a16="http://schemas.microsoft.com/office/drawing/2014/main" id="{4D65E6B1-84BB-1957-0FF6-6F437F3BF81C}"/>
              </a:ext>
            </a:extLst>
          </p:cNvPr>
          <p:cNvSpPr txBox="1">
            <a:spLocks/>
          </p:cNvSpPr>
          <p:nvPr/>
        </p:nvSpPr>
        <p:spPr>
          <a:xfrm>
            <a:off x="9653901" y="5985116"/>
            <a:ext cx="1589108" cy="564199"/>
          </a:xfrm>
          <a:prstGeom prst="rect">
            <a:avLst/>
          </a:prstGeom>
        </p:spPr>
        <p:txBody>
          <a:bodyPr vert="horz" lIns="36000" tIns="144000" rIns="0" bIns="45720" rtlCol="0" anchor="ctr" anchorCtr="0">
            <a:noAutofit/>
          </a:bodyPr>
          <a:lstStyle>
            <a:lvl1pPr marL="0" indent="0" algn="l" defTabSz="914400" rtl="0" eaLnBrk="1" latinLnBrk="0" hangingPunct="1">
              <a:lnSpc>
                <a:spcPts val="600"/>
              </a:lnSpc>
              <a:spcBef>
                <a:spcPts val="1000"/>
              </a:spcBef>
              <a:spcAft>
                <a:spcPts val="0"/>
              </a:spcAft>
              <a:buFont typeface="Arial" panose="020B0604020202020204" pitchFamily="34" charset="0"/>
              <a:buNone/>
              <a:defRPr sz="1100" b="0" i="0" kern="1200" baseline="0">
                <a:solidFill>
                  <a:schemeClr val="tx1">
                    <a:lumMod val="50000"/>
                    <a:lumOff val="50000"/>
                  </a:schemeClr>
                </a:solidFill>
                <a:latin typeface="Arial Nova Light" panose="020B03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50000"/>
                    <a:lumOff val="50000"/>
                  </a:schemeClr>
                </a:solidFill>
                <a:latin typeface="Arial Nova Light" panose="020B03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lumMod val="50000"/>
                    <a:lumOff val="50000"/>
                  </a:schemeClr>
                </a:solidFill>
                <a:latin typeface="Arial Nova Light" panose="020B03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lumMod val="50000"/>
                    <a:lumOff val="50000"/>
                  </a:schemeClr>
                </a:solidFill>
                <a:latin typeface="Arial Nova Light" panose="020B03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lumMod val="50000"/>
                    <a:lumOff val="50000"/>
                  </a:schemeClr>
                </a:solidFill>
                <a:latin typeface="Arial Nova Light" panose="020B03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de-DE" dirty="0"/>
              <a:t>Nina </a:t>
            </a:r>
            <a:r>
              <a:rPr lang="de-DE" dirty="0" err="1"/>
              <a:t>Hartrampf</a:t>
            </a:r>
            <a:br>
              <a:rPr lang="de-DE" dirty="0"/>
            </a:br>
            <a:r>
              <a:rPr lang="de-DE" dirty="0"/>
              <a:t>DECHEMA-</a:t>
            </a:r>
            <a:r>
              <a:rPr lang="de-DE" dirty="0" err="1"/>
              <a:t>PReis</a:t>
            </a:r>
            <a:endParaRPr lang="de-DE" dirty="0"/>
          </a:p>
        </p:txBody>
      </p:sp>
      <p:pic>
        <p:nvPicPr>
          <p:cNvPr id="17" name="Grafik 16" descr="Ein Bild, das Person, Kleidung, Menschliches Gesicht, Kragen enthält.&#10;&#10;KI-generierte Inhalte können fehlerhaft sein.">
            <a:extLst>
              <a:ext uri="{FF2B5EF4-FFF2-40B4-BE49-F238E27FC236}">
                <a16:creationId xmlns:a16="http://schemas.microsoft.com/office/drawing/2014/main" id="{E662EBAE-2A4B-BB64-F3DC-48FBD5CFC519}"/>
              </a:ext>
            </a:extLst>
          </p:cNvPr>
          <p:cNvPicPr>
            <a:picLocks noChangeAspect="1"/>
          </p:cNvPicPr>
          <p:nvPr/>
        </p:nvPicPr>
        <p:blipFill>
          <a:blip r:embed="rId11" cstate="screen">
            <a:extLst>
              <a:ext uri="{28A0092B-C50C-407E-A947-70E740481C1C}">
                <a14:useLocalDpi xmlns:a14="http://schemas.microsoft.com/office/drawing/2010/main"/>
              </a:ext>
            </a:extLst>
          </a:blip>
          <a:srcRect/>
          <a:stretch>
            <a:fillRect/>
          </a:stretch>
        </p:blipFill>
        <p:spPr>
          <a:xfrm>
            <a:off x="9637812" y="4218230"/>
            <a:ext cx="1575178" cy="1787210"/>
          </a:xfrm>
          <a:prstGeom prst="rect">
            <a:avLst/>
          </a:prstGeom>
        </p:spPr>
      </p:pic>
      <p:pic>
        <p:nvPicPr>
          <p:cNvPr id="18" name="Grafik 17" descr="Ein Bild, das Kleidung, draußen, Person, Mann enthält.&#10;&#10;KI-generierte Inhalte können fehlerhaft sein.">
            <a:extLst>
              <a:ext uri="{FF2B5EF4-FFF2-40B4-BE49-F238E27FC236}">
                <a16:creationId xmlns:a16="http://schemas.microsoft.com/office/drawing/2014/main" id="{61014713-CB04-CC84-FF0D-8FD08A579D39}"/>
              </a:ext>
            </a:extLst>
          </p:cNvPr>
          <p:cNvPicPr>
            <a:picLocks noChangeAspect="1"/>
          </p:cNvPicPr>
          <p:nvPr/>
        </p:nvPicPr>
        <p:blipFill>
          <a:blip r:embed="rId12" cstate="screen">
            <a:extLst>
              <a:ext uri="{28A0092B-C50C-407E-A947-70E740481C1C}">
                <a14:useLocalDpi xmlns:a14="http://schemas.microsoft.com/office/drawing/2010/main"/>
              </a:ext>
            </a:extLst>
          </a:blip>
          <a:srcRect/>
          <a:stretch>
            <a:fillRect/>
          </a:stretch>
        </p:blipFill>
        <p:spPr>
          <a:xfrm>
            <a:off x="5196328" y="4259189"/>
            <a:ext cx="1425481" cy="1755648"/>
          </a:xfrm>
          <a:prstGeom prst="rect">
            <a:avLst/>
          </a:prstGeom>
        </p:spPr>
      </p:pic>
      <p:sp>
        <p:nvSpPr>
          <p:cNvPr id="19" name="Textplatzhalter 8">
            <a:extLst>
              <a:ext uri="{FF2B5EF4-FFF2-40B4-BE49-F238E27FC236}">
                <a16:creationId xmlns:a16="http://schemas.microsoft.com/office/drawing/2014/main" id="{AF7CC884-D30E-FE8A-BD51-D81F3C6A6E0A}"/>
              </a:ext>
            </a:extLst>
          </p:cNvPr>
          <p:cNvSpPr txBox="1">
            <a:spLocks/>
          </p:cNvSpPr>
          <p:nvPr/>
        </p:nvSpPr>
        <p:spPr>
          <a:xfrm>
            <a:off x="5165720" y="6111214"/>
            <a:ext cx="1589108" cy="545781"/>
          </a:xfrm>
          <a:prstGeom prst="rect">
            <a:avLst/>
          </a:prstGeom>
        </p:spPr>
        <p:txBody>
          <a:bodyPr vert="horz" lIns="36000" tIns="144000" rIns="0" bIns="45720" rtlCol="0" anchor="ctr" anchorCtr="0">
            <a:noAutofit/>
          </a:bodyPr>
          <a:lstStyle>
            <a:lvl1pPr marL="0" indent="0" algn="l" defTabSz="914400" rtl="0" eaLnBrk="1" latinLnBrk="0" hangingPunct="1">
              <a:lnSpc>
                <a:spcPts val="600"/>
              </a:lnSpc>
              <a:spcBef>
                <a:spcPts val="1000"/>
              </a:spcBef>
              <a:spcAft>
                <a:spcPts val="0"/>
              </a:spcAft>
              <a:buFont typeface="Arial" panose="020B0604020202020204" pitchFamily="34" charset="0"/>
              <a:buNone/>
              <a:defRPr sz="1100" b="0" i="0" kern="1200" baseline="0">
                <a:solidFill>
                  <a:schemeClr val="tx1">
                    <a:lumMod val="50000"/>
                    <a:lumOff val="50000"/>
                  </a:schemeClr>
                </a:solidFill>
                <a:latin typeface="Arial Nova Light" panose="020B03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50000"/>
                    <a:lumOff val="50000"/>
                  </a:schemeClr>
                </a:solidFill>
                <a:latin typeface="Arial Nova Light" panose="020B03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lumMod val="50000"/>
                    <a:lumOff val="50000"/>
                  </a:schemeClr>
                </a:solidFill>
                <a:latin typeface="Arial Nova Light" panose="020B03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lumMod val="50000"/>
                    <a:lumOff val="50000"/>
                  </a:schemeClr>
                </a:solidFill>
                <a:latin typeface="Arial Nova Light" panose="020B03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lumMod val="50000"/>
                    <a:lumOff val="50000"/>
                  </a:schemeClr>
                </a:solidFill>
                <a:latin typeface="Arial Nova Light" panose="020B03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de-DE" dirty="0"/>
              <a:t>Sven Göbel</a:t>
            </a:r>
          </a:p>
          <a:p>
            <a:pPr>
              <a:lnSpc>
                <a:spcPct val="100000"/>
              </a:lnSpc>
            </a:pPr>
            <a:r>
              <a:rPr lang="de-DE" dirty="0"/>
              <a:t>Industrial </a:t>
            </a:r>
            <a:r>
              <a:rPr lang="de-DE" dirty="0" err="1"/>
              <a:t>Bioprocess</a:t>
            </a:r>
            <a:r>
              <a:rPr lang="de-DE" dirty="0"/>
              <a:t> Award</a:t>
            </a:r>
          </a:p>
        </p:txBody>
      </p:sp>
      <p:pic>
        <p:nvPicPr>
          <p:cNvPr id="21" name="Grafik 20" descr="Ein Bild, das Person, Kleidung, Menschliches Gesicht, Lächeln enthält.&#10;&#10;KI-generierte Inhalte können fehlerhaft sein.">
            <a:extLst>
              <a:ext uri="{FF2B5EF4-FFF2-40B4-BE49-F238E27FC236}">
                <a16:creationId xmlns:a16="http://schemas.microsoft.com/office/drawing/2014/main" id="{EE678D13-8F81-EF0D-7258-5984A91869B9}"/>
              </a:ext>
            </a:extLst>
          </p:cNvPr>
          <p:cNvPicPr>
            <a:picLocks noChangeAspect="1"/>
          </p:cNvPicPr>
          <p:nvPr/>
        </p:nvPicPr>
        <p:blipFill>
          <a:blip r:embed="rId13" cstate="screen">
            <a:extLst>
              <a:ext uri="{28A0092B-C50C-407E-A947-70E740481C1C}">
                <a14:useLocalDpi xmlns:a14="http://schemas.microsoft.com/office/drawing/2010/main"/>
              </a:ext>
            </a:extLst>
          </a:blip>
          <a:srcRect/>
          <a:stretch>
            <a:fillRect/>
          </a:stretch>
        </p:blipFill>
        <p:spPr>
          <a:xfrm>
            <a:off x="6695800" y="4288909"/>
            <a:ext cx="1424532" cy="1725928"/>
          </a:xfrm>
          <a:prstGeom prst="rect">
            <a:avLst/>
          </a:prstGeom>
        </p:spPr>
      </p:pic>
      <p:sp>
        <p:nvSpPr>
          <p:cNvPr id="22" name="Textplatzhalter 8">
            <a:extLst>
              <a:ext uri="{FF2B5EF4-FFF2-40B4-BE49-F238E27FC236}">
                <a16:creationId xmlns:a16="http://schemas.microsoft.com/office/drawing/2014/main" id="{A4B36387-6944-266F-6972-A3BE031032AF}"/>
              </a:ext>
            </a:extLst>
          </p:cNvPr>
          <p:cNvSpPr txBox="1">
            <a:spLocks/>
          </p:cNvSpPr>
          <p:nvPr/>
        </p:nvSpPr>
        <p:spPr>
          <a:xfrm>
            <a:off x="6681676" y="6073050"/>
            <a:ext cx="1589108" cy="545781"/>
          </a:xfrm>
          <a:prstGeom prst="rect">
            <a:avLst/>
          </a:prstGeom>
        </p:spPr>
        <p:txBody>
          <a:bodyPr vert="horz" lIns="36000" tIns="144000" rIns="0" bIns="45720" rtlCol="0" anchor="ctr" anchorCtr="0">
            <a:noAutofit/>
          </a:bodyPr>
          <a:lstStyle>
            <a:lvl1pPr marL="0" indent="0" algn="l" defTabSz="914400" rtl="0" eaLnBrk="1" latinLnBrk="0" hangingPunct="1">
              <a:lnSpc>
                <a:spcPts val="600"/>
              </a:lnSpc>
              <a:spcBef>
                <a:spcPts val="1000"/>
              </a:spcBef>
              <a:spcAft>
                <a:spcPts val="0"/>
              </a:spcAft>
              <a:buFont typeface="Arial" panose="020B0604020202020204" pitchFamily="34" charset="0"/>
              <a:buNone/>
              <a:defRPr sz="1100" b="0" i="0" kern="1200" baseline="0">
                <a:solidFill>
                  <a:schemeClr val="tx1">
                    <a:lumMod val="50000"/>
                    <a:lumOff val="50000"/>
                  </a:schemeClr>
                </a:solidFill>
                <a:latin typeface="Arial Nova Light" panose="020B03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50000"/>
                    <a:lumOff val="50000"/>
                  </a:schemeClr>
                </a:solidFill>
                <a:latin typeface="Arial Nova Light" panose="020B03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lumMod val="50000"/>
                    <a:lumOff val="50000"/>
                  </a:schemeClr>
                </a:solidFill>
                <a:latin typeface="Arial Nova Light" panose="020B03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lumMod val="50000"/>
                    <a:lumOff val="50000"/>
                  </a:schemeClr>
                </a:solidFill>
                <a:latin typeface="Arial Nova Light" panose="020B03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lumMod val="50000"/>
                    <a:lumOff val="50000"/>
                  </a:schemeClr>
                </a:solidFill>
                <a:latin typeface="Arial Nova Light" panose="020B03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de-DE" dirty="0"/>
              <a:t>Bjarne Kreitz</a:t>
            </a:r>
          </a:p>
          <a:p>
            <a:pPr>
              <a:lnSpc>
                <a:spcPct val="100000"/>
              </a:lnSpc>
            </a:pPr>
            <a:r>
              <a:rPr lang="de-DE" dirty="0"/>
              <a:t>Hanns Hofmann-Preis für Reaktionstechnik</a:t>
            </a:r>
          </a:p>
        </p:txBody>
      </p:sp>
      <p:pic>
        <p:nvPicPr>
          <p:cNvPr id="29" name="Grafik 28" descr="Ein Bild, das Menschliches Gesicht, Person, Lächeln, Kleidung enthält.&#10;&#10;KI-generierte Inhalte können fehlerhaft sein.">
            <a:extLst>
              <a:ext uri="{FF2B5EF4-FFF2-40B4-BE49-F238E27FC236}">
                <a16:creationId xmlns:a16="http://schemas.microsoft.com/office/drawing/2014/main" id="{3D5842EA-E8B7-FB88-B8C3-CA487EEF9119}"/>
              </a:ext>
            </a:extLst>
          </p:cNvPr>
          <p:cNvPicPr>
            <a:picLocks noChangeAspect="1"/>
          </p:cNvPicPr>
          <p:nvPr/>
        </p:nvPicPr>
        <p:blipFill>
          <a:blip r:embed="rId14" cstate="screen">
            <a:extLst>
              <a:ext uri="{28A0092B-C50C-407E-A947-70E740481C1C}">
                <a14:useLocalDpi xmlns:a14="http://schemas.microsoft.com/office/drawing/2010/main"/>
              </a:ext>
            </a:extLst>
          </a:blip>
          <a:srcRect/>
          <a:stretch>
            <a:fillRect/>
          </a:stretch>
        </p:blipFill>
        <p:spPr>
          <a:xfrm>
            <a:off x="7824542" y="1556361"/>
            <a:ext cx="1393497" cy="1739395"/>
          </a:xfrm>
          <a:prstGeom prst="rect">
            <a:avLst/>
          </a:prstGeom>
        </p:spPr>
      </p:pic>
      <p:sp>
        <p:nvSpPr>
          <p:cNvPr id="30" name="Textplatzhalter 9">
            <a:extLst>
              <a:ext uri="{FF2B5EF4-FFF2-40B4-BE49-F238E27FC236}">
                <a16:creationId xmlns:a16="http://schemas.microsoft.com/office/drawing/2014/main" id="{E7354527-C4F5-4CF2-7161-8DD12684C02A}"/>
              </a:ext>
            </a:extLst>
          </p:cNvPr>
          <p:cNvSpPr txBox="1">
            <a:spLocks/>
          </p:cNvSpPr>
          <p:nvPr/>
        </p:nvSpPr>
        <p:spPr>
          <a:xfrm>
            <a:off x="7824542" y="3382319"/>
            <a:ext cx="1339726" cy="459710"/>
          </a:xfrm>
          <a:prstGeom prst="rect">
            <a:avLst/>
          </a:prstGeom>
        </p:spPr>
        <p:txBody>
          <a:bodyPr vert="horz" lIns="36000" tIns="144000" rIns="0" bIns="45720" rtlCol="0" anchor="ctr" anchorCtr="0">
            <a:noAutofit/>
          </a:bodyPr>
          <a:lstStyle>
            <a:lvl1pPr marL="0" indent="0" algn="l" defTabSz="914400" rtl="0" eaLnBrk="1" latinLnBrk="0" hangingPunct="1">
              <a:lnSpc>
                <a:spcPts val="600"/>
              </a:lnSpc>
              <a:spcBef>
                <a:spcPts val="1000"/>
              </a:spcBef>
              <a:spcAft>
                <a:spcPts val="0"/>
              </a:spcAft>
              <a:buFont typeface="Arial" panose="020B0604020202020204" pitchFamily="34" charset="0"/>
              <a:buNone/>
              <a:defRPr sz="1100" b="0" i="0" kern="1200" baseline="0">
                <a:solidFill>
                  <a:schemeClr val="tx1">
                    <a:lumMod val="50000"/>
                    <a:lumOff val="50000"/>
                  </a:schemeClr>
                </a:solidFill>
                <a:latin typeface="Arial Nova Light" panose="020B03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50000"/>
                    <a:lumOff val="50000"/>
                  </a:schemeClr>
                </a:solidFill>
                <a:latin typeface="Arial Nova Light" panose="020B03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lumMod val="50000"/>
                    <a:lumOff val="50000"/>
                  </a:schemeClr>
                </a:solidFill>
                <a:latin typeface="Arial Nova Light" panose="020B03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lumMod val="50000"/>
                    <a:lumOff val="50000"/>
                  </a:schemeClr>
                </a:solidFill>
                <a:latin typeface="Arial Nova Light" panose="020B03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lumMod val="50000"/>
                    <a:lumOff val="50000"/>
                  </a:schemeClr>
                </a:solidFill>
                <a:latin typeface="Arial Nova Light" panose="020B03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de-DE" dirty="0"/>
              <a:t>Jorg E. Drewes</a:t>
            </a:r>
            <a:endParaRPr lang="de-DE" sz="1000" dirty="0"/>
          </a:p>
          <a:p>
            <a:pPr>
              <a:lnSpc>
                <a:spcPct val="100000"/>
              </a:lnSpc>
            </a:pPr>
            <a:r>
              <a:rPr lang="de-DE" sz="900" dirty="0"/>
              <a:t>Willy-Hager-Medaille</a:t>
            </a:r>
          </a:p>
        </p:txBody>
      </p:sp>
      <p:sp>
        <p:nvSpPr>
          <p:cNvPr id="31" name="Textplatzhalter 8">
            <a:extLst>
              <a:ext uri="{FF2B5EF4-FFF2-40B4-BE49-F238E27FC236}">
                <a16:creationId xmlns:a16="http://schemas.microsoft.com/office/drawing/2014/main" id="{44DA5E1E-EEEF-4106-F42D-B6C215721AB0}"/>
              </a:ext>
            </a:extLst>
          </p:cNvPr>
          <p:cNvSpPr txBox="1">
            <a:spLocks/>
          </p:cNvSpPr>
          <p:nvPr/>
        </p:nvSpPr>
        <p:spPr>
          <a:xfrm>
            <a:off x="8274717" y="5999769"/>
            <a:ext cx="1589108" cy="545781"/>
          </a:xfrm>
          <a:prstGeom prst="rect">
            <a:avLst/>
          </a:prstGeom>
        </p:spPr>
        <p:txBody>
          <a:bodyPr vert="horz" lIns="36000" tIns="144000" rIns="0" bIns="45720" rtlCol="0" anchor="ctr" anchorCtr="0">
            <a:noAutofit/>
          </a:bodyPr>
          <a:lstStyle>
            <a:lvl1pPr marL="0" indent="0" algn="l" defTabSz="914400" rtl="0" eaLnBrk="1" latinLnBrk="0" hangingPunct="1">
              <a:lnSpc>
                <a:spcPts val="600"/>
              </a:lnSpc>
              <a:spcBef>
                <a:spcPts val="1000"/>
              </a:spcBef>
              <a:spcAft>
                <a:spcPts val="0"/>
              </a:spcAft>
              <a:buFont typeface="Arial" panose="020B0604020202020204" pitchFamily="34" charset="0"/>
              <a:buNone/>
              <a:defRPr sz="1100" b="0" i="0" kern="1200" baseline="0">
                <a:solidFill>
                  <a:schemeClr val="tx1">
                    <a:lumMod val="50000"/>
                    <a:lumOff val="50000"/>
                  </a:schemeClr>
                </a:solidFill>
                <a:latin typeface="Arial Nova Light" panose="020B03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50000"/>
                    <a:lumOff val="50000"/>
                  </a:schemeClr>
                </a:solidFill>
                <a:latin typeface="Arial Nova Light" panose="020B03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lumMod val="50000"/>
                    <a:lumOff val="50000"/>
                  </a:schemeClr>
                </a:solidFill>
                <a:latin typeface="Arial Nova Light" panose="020B03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lumMod val="50000"/>
                    <a:lumOff val="50000"/>
                  </a:schemeClr>
                </a:solidFill>
                <a:latin typeface="Arial Nova Light" panose="020B03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lumMod val="50000"/>
                    <a:lumOff val="50000"/>
                  </a:schemeClr>
                </a:solidFill>
                <a:latin typeface="Arial Nova Light" panose="020B03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de-DE" dirty="0"/>
              <a:t>Tobias Blach</a:t>
            </a:r>
          </a:p>
          <a:p>
            <a:pPr>
              <a:lnSpc>
                <a:spcPct val="100000"/>
              </a:lnSpc>
            </a:pPr>
            <a:r>
              <a:rPr lang="de-DE" dirty="0"/>
              <a:t>Willy-Hager-Preis</a:t>
            </a:r>
          </a:p>
        </p:txBody>
      </p:sp>
      <p:pic>
        <p:nvPicPr>
          <p:cNvPr id="33" name="Grafik 32" descr="Ein Bild, das Kleidung, Menschliches Gesicht, Person, Lächeln enthält.&#10;&#10;KI-generierte Inhalte können fehlerhaft sein.">
            <a:extLst>
              <a:ext uri="{FF2B5EF4-FFF2-40B4-BE49-F238E27FC236}">
                <a16:creationId xmlns:a16="http://schemas.microsoft.com/office/drawing/2014/main" id="{4E611FC4-4025-FE96-E13E-89A94232F2E1}"/>
              </a:ext>
            </a:extLst>
          </p:cNvPr>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8194323" y="4266691"/>
            <a:ext cx="1257861" cy="1713207"/>
          </a:xfrm>
          <a:prstGeom prst="rect">
            <a:avLst/>
          </a:prstGeom>
        </p:spPr>
      </p:pic>
    </p:spTree>
    <p:extLst>
      <p:ext uri="{BB962C8B-B14F-4D97-AF65-F5344CB8AC3E}">
        <p14:creationId xmlns:p14="http://schemas.microsoft.com/office/powerpoint/2010/main" val="17787123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BB66F225-179F-27B1-B634-0646E7F228BC}"/>
              </a:ext>
            </a:extLst>
          </p:cNvPr>
          <p:cNvSpPr>
            <a:spLocks noGrp="1"/>
          </p:cNvSpPr>
          <p:nvPr>
            <p:ph idx="1"/>
          </p:nvPr>
        </p:nvSpPr>
        <p:spPr/>
        <p:txBody>
          <a:bodyPr/>
          <a:lstStyle/>
          <a:p>
            <a:pPr marL="342900" indent="-342900">
              <a:buFont typeface="Arial" panose="020B0604020202020204" pitchFamily="34" charset="0"/>
              <a:buChar char="•"/>
            </a:pPr>
            <a:r>
              <a:rPr lang="de-DE" dirty="0"/>
              <a:t>Für interdisziplinär zusammengesetzte Teams </a:t>
            </a:r>
          </a:p>
          <a:p>
            <a:pPr marL="342900" indent="-342900">
              <a:buFont typeface="Arial" panose="020B0604020202020204" pitchFamily="34" charset="0"/>
              <a:buChar char="•"/>
            </a:pPr>
            <a:r>
              <a:rPr lang="de-DE" dirty="0"/>
              <a:t>herausragende technische, ingenieur- oder naturwissenschaftliche Innovationen auf den Gebieten der DECHEMA </a:t>
            </a:r>
          </a:p>
          <a:p>
            <a:pPr marL="342900" indent="-342900">
              <a:buFont typeface="Arial" panose="020B0604020202020204" pitchFamily="34" charset="0"/>
              <a:buChar char="•"/>
            </a:pPr>
            <a:r>
              <a:rPr lang="de-DE" dirty="0"/>
              <a:t>Die konkrete Umsetzung der Forschungsergebnisse in die industrielle Praxis in den Bereichen chemische Technik und Biotechnologie soll bereits erfolgt sein oder kurz bevorstehen und neue Arbeitsplätze in Deutschland und Europa schaffen. </a:t>
            </a:r>
            <a:br>
              <a:rPr lang="de-DE" dirty="0"/>
            </a:br>
            <a:br>
              <a:rPr lang="de-DE" dirty="0"/>
            </a:br>
            <a:r>
              <a:rPr lang="de-DE" dirty="0"/>
              <a:t>Bewerben können sich Unternehmen mit Hauptsitz in Europa, die gemeinsam mit mindestens einem weiteren Unternehmen oder einer Forschungseinrichtung innovative, umsetzbare Lösungen entwickelt und mindestens in die Pilotphase überführt haben.</a:t>
            </a:r>
            <a:br>
              <a:rPr lang="de-DE" dirty="0"/>
            </a:br>
            <a:br>
              <a:rPr lang="de-DE" dirty="0"/>
            </a:br>
            <a:r>
              <a:rPr lang="de-DE" b="1" dirty="0">
                <a:solidFill>
                  <a:srgbClr val="0099FF"/>
                </a:solidFill>
              </a:rPr>
              <a:t>Bewerbungsfrist: 31. Januar 2026</a:t>
            </a:r>
          </a:p>
          <a:p>
            <a:endParaRPr lang="de-DE" b="1" dirty="0">
              <a:solidFill>
                <a:srgbClr val="0099FF"/>
              </a:solidFill>
            </a:endParaRPr>
          </a:p>
          <a:p>
            <a:r>
              <a:rPr lang="de-DE" b="1" dirty="0">
                <a:solidFill>
                  <a:srgbClr val="0099FF"/>
                </a:solidFill>
                <a:hlinkClick r:id="rId2"/>
              </a:rPr>
              <a:t>https://dechema.de/Innovationspreis.html</a:t>
            </a:r>
            <a:endParaRPr lang="de-DE" b="1" dirty="0">
              <a:solidFill>
                <a:srgbClr val="0099FF"/>
              </a:solidFill>
            </a:endParaRPr>
          </a:p>
          <a:p>
            <a:endParaRPr lang="de-DE" b="1" dirty="0">
              <a:solidFill>
                <a:srgbClr val="0099FF"/>
              </a:solidFill>
            </a:endParaRPr>
          </a:p>
        </p:txBody>
      </p:sp>
      <p:sp>
        <p:nvSpPr>
          <p:cNvPr id="3" name="Titel 2">
            <a:extLst>
              <a:ext uri="{FF2B5EF4-FFF2-40B4-BE49-F238E27FC236}">
                <a16:creationId xmlns:a16="http://schemas.microsoft.com/office/drawing/2014/main" id="{CC3B8D7B-0404-1458-28A1-36417E0C9FEC}"/>
              </a:ext>
            </a:extLst>
          </p:cNvPr>
          <p:cNvSpPr>
            <a:spLocks noGrp="1"/>
          </p:cNvSpPr>
          <p:nvPr>
            <p:ph type="title"/>
          </p:nvPr>
        </p:nvSpPr>
        <p:spPr/>
        <p:txBody>
          <a:bodyPr/>
          <a:lstStyle/>
          <a:p>
            <a:r>
              <a:rPr lang="de-DE" dirty="0"/>
              <a:t>NEU DECHEMA-Innovationspreis</a:t>
            </a:r>
          </a:p>
        </p:txBody>
      </p:sp>
      <p:pic>
        <p:nvPicPr>
          <p:cNvPr id="7" name="Grafik 6" descr="Ein Bild, das Text, Menschliches Gesicht, Kleidung, Screenshot enthält.&#10;&#10;KI-generierte Inhalte können fehlerhaft sein.">
            <a:extLst>
              <a:ext uri="{FF2B5EF4-FFF2-40B4-BE49-F238E27FC236}">
                <a16:creationId xmlns:a16="http://schemas.microsoft.com/office/drawing/2014/main" id="{7A603164-CD97-8033-2BCE-EC2731AFD453}"/>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8008736" y="440575"/>
            <a:ext cx="3110363" cy="1588224"/>
          </a:xfrm>
          <a:prstGeom prst="rect">
            <a:avLst/>
          </a:prstGeom>
        </p:spPr>
      </p:pic>
    </p:spTree>
    <p:extLst>
      <p:ext uri="{BB962C8B-B14F-4D97-AF65-F5344CB8AC3E}">
        <p14:creationId xmlns:p14="http://schemas.microsoft.com/office/powerpoint/2010/main" val="3427702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3CE555CE-5319-D9A2-B200-8CA5237DDDF7}"/>
              </a:ext>
            </a:extLst>
          </p:cNvPr>
          <p:cNvSpPr>
            <a:spLocks noGrp="1"/>
          </p:cNvSpPr>
          <p:nvPr>
            <p:ph idx="1"/>
          </p:nvPr>
        </p:nvSpPr>
        <p:spPr/>
        <p:txBody>
          <a:bodyPr>
            <a:normAutofit/>
          </a:bodyPr>
          <a:lstStyle/>
          <a:p>
            <a:pPr marL="285750" indent="-285750">
              <a:lnSpc>
                <a:spcPct val="120000"/>
              </a:lnSpc>
              <a:spcBef>
                <a:spcPts val="600"/>
              </a:spcBef>
              <a:buFont typeface="Arial" panose="020B0604020202020204" pitchFamily="34" charset="0"/>
              <a:buChar char="•"/>
            </a:pPr>
            <a:r>
              <a:rPr lang="de-DE" dirty="0" err="1">
                <a:effectLst/>
                <a:ea typeface="Times New Roman" panose="02020603050405020304" pitchFamily="18" charset="0"/>
                <a:cs typeface="Arial" panose="020B0604020202020204" pitchFamily="34" charset="0"/>
              </a:rPr>
              <a:t>Nachwuchswissenschaftler:innen</a:t>
            </a:r>
            <a:r>
              <a:rPr lang="de-DE" dirty="0">
                <a:effectLst/>
                <a:ea typeface="Times New Roman" panose="02020603050405020304" pitchFamily="18" charset="0"/>
                <a:cs typeface="Arial" panose="020B0604020202020204" pitchFamily="34" charset="0"/>
              </a:rPr>
              <a:t> an Hochschulen und außeruniversitären Forschungseinrichtungen </a:t>
            </a:r>
          </a:p>
          <a:p>
            <a:pPr marL="285750" indent="-285750">
              <a:lnSpc>
                <a:spcPct val="120000"/>
              </a:lnSpc>
              <a:spcBef>
                <a:spcPts val="600"/>
              </a:spcBef>
              <a:buFont typeface="Arial" panose="020B0604020202020204" pitchFamily="34" charset="0"/>
              <a:buChar char="•"/>
            </a:pPr>
            <a:r>
              <a:rPr lang="de-DE" dirty="0">
                <a:effectLst/>
                <a:ea typeface="Times New Roman" panose="02020603050405020304" pitchFamily="18" charset="0"/>
                <a:cs typeface="Arial" panose="020B0604020202020204" pitchFamily="34" charset="0"/>
              </a:rPr>
              <a:t>Vergabe von Reisestipendien zur Teilnahme an wissenschaftlichen Veranstaltungen, bei denen die Forschenden ihre Ergebnisse präsentieren</a:t>
            </a:r>
          </a:p>
          <a:p>
            <a:pPr>
              <a:lnSpc>
                <a:spcPct val="120000"/>
              </a:lnSpc>
              <a:spcBef>
                <a:spcPts val="600"/>
              </a:spcBef>
            </a:pPr>
            <a:r>
              <a:rPr lang="de-DE" dirty="0"/>
              <a:t>Einreichungsschluss jeweils 15. März, 15. Juni, 15. September und 10. Dezember des Jahres</a:t>
            </a:r>
          </a:p>
          <a:p>
            <a:endParaRPr lang="de-DE" sz="1600" dirty="0"/>
          </a:p>
          <a:p>
            <a:r>
              <a:rPr lang="de-DE" sz="2400" dirty="0"/>
              <a:t>https://dechema.de/mbf.html</a:t>
            </a:r>
          </a:p>
        </p:txBody>
      </p:sp>
      <p:sp>
        <p:nvSpPr>
          <p:cNvPr id="3" name="Titel 2">
            <a:extLst>
              <a:ext uri="{FF2B5EF4-FFF2-40B4-BE49-F238E27FC236}">
                <a16:creationId xmlns:a16="http://schemas.microsoft.com/office/drawing/2014/main" id="{694AD7AB-85B4-EF21-1076-A8D9A3D5AF8D}"/>
              </a:ext>
            </a:extLst>
          </p:cNvPr>
          <p:cNvSpPr>
            <a:spLocks noGrp="1"/>
          </p:cNvSpPr>
          <p:nvPr>
            <p:ph type="title"/>
          </p:nvPr>
        </p:nvSpPr>
        <p:spPr/>
        <p:txBody>
          <a:bodyPr>
            <a:normAutofit fontScale="90000"/>
          </a:bodyPr>
          <a:lstStyle/>
          <a:p>
            <a:pPr>
              <a:lnSpc>
                <a:spcPct val="120000"/>
              </a:lnSpc>
              <a:spcBef>
                <a:spcPts val="600"/>
              </a:spcBef>
            </a:pPr>
            <a:r>
              <a:rPr lang="de-DE" sz="3600" b="1" dirty="0"/>
              <a:t>Stipendien der Max-Buchner-Forschungsstiftung</a:t>
            </a:r>
          </a:p>
        </p:txBody>
      </p:sp>
      <p:sp>
        <p:nvSpPr>
          <p:cNvPr id="4" name="Rechteck 3">
            <a:extLst>
              <a:ext uri="{FF2B5EF4-FFF2-40B4-BE49-F238E27FC236}">
                <a16:creationId xmlns:a16="http://schemas.microsoft.com/office/drawing/2014/main" id="{7D97A083-4AD9-5F74-559E-5260D33FCE3B}"/>
              </a:ext>
            </a:extLst>
          </p:cNvPr>
          <p:cNvSpPr/>
          <p:nvPr/>
        </p:nvSpPr>
        <p:spPr>
          <a:xfrm>
            <a:off x="8588704" y="4037915"/>
            <a:ext cx="2139795" cy="762000"/>
          </a:xfrm>
          <a:prstGeom prst="rect">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dirty="0">
                <a:latin typeface="Arial Nova Light" panose="020B0304020202020204" pitchFamily="34" charset="0"/>
              </a:rPr>
              <a:t>Auch für Teilnahme an Jahrestreffen</a:t>
            </a:r>
          </a:p>
        </p:txBody>
      </p:sp>
    </p:spTree>
    <p:extLst>
      <p:ext uri="{BB962C8B-B14F-4D97-AF65-F5344CB8AC3E}">
        <p14:creationId xmlns:p14="http://schemas.microsoft.com/office/powerpoint/2010/main" val="1976632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FEBB9BF2-309D-7BAA-E83C-08555AAF60BA}"/>
              </a:ext>
            </a:extLst>
          </p:cNvPr>
          <p:cNvSpPr>
            <a:spLocks noGrp="1"/>
          </p:cNvSpPr>
          <p:nvPr>
            <p:ph idx="1"/>
          </p:nvPr>
        </p:nvSpPr>
        <p:spPr/>
        <p:txBody>
          <a:bodyPr>
            <a:normAutofit lnSpcReduction="10000"/>
          </a:bodyPr>
          <a:lstStyle/>
          <a:p>
            <a:pPr marL="342900" indent="-342900">
              <a:lnSpc>
                <a:spcPct val="100000"/>
              </a:lnSpc>
              <a:spcBef>
                <a:spcPts val="600"/>
              </a:spcBef>
              <a:buFont typeface="Arial" panose="020B0604020202020204" pitchFamily="34" charset="0"/>
              <a:buChar char="•"/>
            </a:pPr>
            <a:r>
              <a:rPr lang="de-DE" dirty="0"/>
              <a:t>Am 21. Mai 2025 mit ca. 40 Teilnehmenden aus alle Fachsektionen</a:t>
            </a:r>
          </a:p>
          <a:p>
            <a:pPr marL="342900" indent="-342900">
              <a:lnSpc>
                <a:spcPct val="100000"/>
              </a:lnSpc>
              <a:spcBef>
                <a:spcPts val="600"/>
              </a:spcBef>
              <a:buFont typeface="Arial" panose="020B0604020202020204" pitchFamily="34" charset="0"/>
              <a:buChar char="•"/>
            </a:pPr>
            <a:r>
              <a:rPr lang="de-DE" dirty="0"/>
              <a:t>Impulsvorträge von Pro3, VCI, EFCE Young Engineers, VAA, DECHEMA und VDI-GVC</a:t>
            </a:r>
          </a:p>
          <a:p>
            <a:pPr marL="342900" indent="-342900">
              <a:lnSpc>
                <a:spcPct val="100000"/>
              </a:lnSpc>
              <a:spcBef>
                <a:spcPts val="600"/>
              </a:spcBef>
              <a:buFont typeface="Arial" panose="020B0604020202020204" pitchFamily="34" charset="0"/>
              <a:buChar char="•"/>
            </a:pPr>
            <a:r>
              <a:rPr lang="de-DE" dirty="0"/>
              <a:t>Workshops zu den Themen</a:t>
            </a:r>
          </a:p>
          <a:p>
            <a:pPr marL="800100" lvl="1" indent="-342900">
              <a:lnSpc>
                <a:spcPct val="100000"/>
              </a:lnSpc>
              <a:spcBef>
                <a:spcPts val="600"/>
              </a:spcBef>
              <a:buFont typeface="Arial" panose="020B0604020202020204" pitchFamily="34" charset="0"/>
              <a:buChar char="•"/>
            </a:pPr>
            <a:r>
              <a:rPr lang="de-DE" dirty="0"/>
              <a:t>Mitglieder binden, Karrieren begleiten</a:t>
            </a:r>
          </a:p>
          <a:p>
            <a:pPr marL="800100" lvl="1" indent="-342900">
              <a:lnSpc>
                <a:spcPct val="100000"/>
              </a:lnSpc>
              <a:spcBef>
                <a:spcPts val="600"/>
              </a:spcBef>
              <a:buFont typeface="Arial" panose="020B0604020202020204" pitchFamily="34" charset="0"/>
              <a:buChar char="•"/>
            </a:pPr>
            <a:r>
              <a:rPr lang="de-DE" dirty="0"/>
              <a:t>Verankerung der Industrie</a:t>
            </a:r>
          </a:p>
          <a:p>
            <a:pPr marL="800100" lvl="1" indent="-342900">
              <a:lnSpc>
                <a:spcPct val="100000"/>
              </a:lnSpc>
              <a:spcBef>
                <a:spcPts val="600"/>
              </a:spcBef>
              <a:buFont typeface="Arial" panose="020B0604020202020204" pitchFamily="34" charset="0"/>
              <a:buChar char="•"/>
            </a:pPr>
            <a:r>
              <a:rPr lang="de-DE" dirty="0"/>
              <a:t>Nachwuchs für die Gremien</a:t>
            </a:r>
          </a:p>
          <a:p>
            <a:pPr marL="800100" lvl="1" indent="-342900">
              <a:lnSpc>
                <a:spcPct val="100000"/>
              </a:lnSpc>
              <a:spcBef>
                <a:spcPts val="600"/>
              </a:spcBef>
              <a:buFont typeface="Arial" panose="020B0604020202020204" pitchFamily="34" charset="0"/>
              <a:buChar char="•"/>
            </a:pPr>
            <a:r>
              <a:rPr lang="de-DE" dirty="0"/>
              <a:t>Material für Multiplikatoren</a:t>
            </a:r>
          </a:p>
          <a:p>
            <a:pPr marL="800100" lvl="1" indent="-342900">
              <a:lnSpc>
                <a:spcPct val="100000"/>
              </a:lnSpc>
              <a:spcBef>
                <a:spcPts val="600"/>
              </a:spcBef>
              <a:buFont typeface="Arial" panose="020B0604020202020204" pitchFamily="34" charset="0"/>
              <a:buChar char="•"/>
            </a:pPr>
            <a:r>
              <a:rPr lang="de-DE" dirty="0"/>
              <a:t>Themen sichtbar machen</a:t>
            </a:r>
          </a:p>
          <a:p>
            <a:pPr marL="342900" indent="-342900">
              <a:lnSpc>
                <a:spcPct val="100000"/>
              </a:lnSpc>
              <a:spcBef>
                <a:spcPts val="600"/>
              </a:spcBef>
              <a:buFont typeface="Arial" panose="020B0604020202020204" pitchFamily="34" charset="0"/>
              <a:buChar char="•"/>
            </a:pPr>
            <a:r>
              <a:rPr lang="de-DE" dirty="0"/>
              <a:t>Ergebnisse von konkreten, zeitnah umsetzbaren Maßnahmen bis zu auszuarbeitenden strategischen Konzepten; Aktionsplan wurde entwickelt und wird bearbeitet</a:t>
            </a:r>
          </a:p>
          <a:p>
            <a:pPr>
              <a:lnSpc>
                <a:spcPct val="100000"/>
              </a:lnSpc>
              <a:spcBef>
                <a:spcPts val="600"/>
              </a:spcBef>
            </a:pPr>
            <a:endParaRPr lang="de-DE" b="1" dirty="0"/>
          </a:p>
          <a:p>
            <a:pPr>
              <a:lnSpc>
                <a:spcPct val="100000"/>
              </a:lnSpc>
              <a:spcBef>
                <a:spcPts val="600"/>
              </a:spcBef>
            </a:pPr>
            <a:r>
              <a:rPr lang="de-DE" b="1" dirty="0"/>
              <a:t>Vollständige Ergebnisdokumentation unter </a:t>
            </a:r>
            <a:r>
              <a:rPr lang="de-DE" b="1" dirty="0">
                <a:hlinkClick r:id="rId2"/>
              </a:rPr>
              <a:t>https://dechema.de/Dokumentation_Nachwuchs.html</a:t>
            </a:r>
            <a:endParaRPr lang="de-DE" b="1" dirty="0"/>
          </a:p>
          <a:p>
            <a:pPr>
              <a:lnSpc>
                <a:spcPct val="100000"/>
              </a:lnSpc>
              <a:spcBef>
                <a:spcPts val="600"/>
              </a:spcBef>
            </a:pPr>
            <a:endParaRPr lang="de-DE" b="1" dirty="0"/>
          </a:p>
        </p:txBody>
      </p:sp>
      <p:sp>
        <p:nvSpPr>
          <p:cNvPr id="3" name="Titel 2">
            <a:extLst>
              <a:ext uri="{FF2B5EF4-FFF2-40B4-BE49-F238E27FC236}">
                <a16:creationId xmlns:a16="http://schemas.microsoft.com/office/drawing/2014/main" id="{7351C390-ACE1-1940-D41F-932F7C0FD5C9}"/>
              </a:ext>
            </a:extLst>
          </p:cNvPr>
          <p:cNvSpPr>
            <a:spLocks noGrp="1"/>
          </p:cNvSpPr>
          <p:nvPr>
            <p:ph type="title"/>
          </p:nvPr>
        </p:nvSpPr>
        <p:spPr/>
        <p:txBody>
          <a:bodyPr/>
          <a:lstStyle/>
          <a:p>
            <a:r>
              <a:rPr lang="de-DE" dirty="0"/>
              <a:t>Ergebnisse des Innovationstages Nachwuchs</a:t>
            </a:r>
          </a:p>
        </p:txBody>
      </p:sp>
    </p:spTree>
    <p:extLst>
      <p:ext uri="{BB962C8B-B14F-4D97-AF65-F5344CB8AC3E}">
        <p14:creationId xmlns:p14="http://schemas.microsoft.com/office/powerpoint/2010/main" val="30686039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C4F965D0-3738-DAF8-8BE0-291A5864B978}"/>
              </a:ext>
            </a:extLst>
          </p:cNvPr>
          <p:cNvSpPr>
            <a:spLocks noGrp="1"/>
          </p:cNvSpPr>
          <p:nvPr>
            <p:ph idx="1"/>
          </p:nvPr>
        </p:nvSpPr>
        <p:spPr>
          <a:xfrm>
            <a:off x="654205" y="1778924"/>
            <a:ext cx="7106048" cy="4638501"/>
          </a:xfrm>
        </p:spPr>
        <p:txBody>
          <a:bodyPr>
            <a:noAutofit/>
          </a:bodyPr>
          <a:lstStyle/>
          <a:p>
            <a:pPr marL="342900" indent="-342900">
              <a:buFont typeface="Arial" panose="020B0604020202020204" pitchFamily="34" charset="0"/>
              <a:buChar char="•"/>
            </a:pPr>
            <a:r>
              <a:rPr lang="de-DE" b="1" dirty="0"/>
              <a:t>Jede Fachsektion, bei Bedarf auch Fachgruppen, können über folgende Wege ihre Arbeit vorstellen:</a:t>
            </a:r>
            <a:endParaRPr lang="de-DE" b="1" dirty="0">
              <a:highlight>
                <a:srgbClr val="FFFF00"/>
              </a:highlight>
            </a:endParaRPr>
          </a:p>
          <a:p>
            <a:pPr marL="800100" lvl="1" indent="-342900">
              <a:buFont typeface="Arial" panose="020B0604020202020204" pitchFamily="34" charset="0"/>
              <a:buChar char="•"/>
            </a:pPr>
            <a:r>
              <a:rPr lang="de-DE" dirty="0"/>
              <a:t>Webseite mit News-Bereich</a:t>
            </a:r>
          </a:p>
          <a:p>
            <a:pPr marL="800100" lvl="1" indent="-342900">
              <a:buFont typeface="Arial" panose="020B0604020202020204" pitchFamily="34" charset="0"/>
              <a:buChar char="•"/>
            </a:pPr>
            <a:r>
              <a:rPr lang="de-DE" dirty="0"/>
              <a:t>Printflyer/ Postkarte zum Verteilen/ Auslegen </a:t>
            </a:r>
            <a:r>
              <a:rPr lang="de-DE" b="1" dirty="0">
                <a:highlight>
                  <a:srgbClr val="FFFF00"/>
                </a:highlight>
              </a:rPr>
              <a:t>auf Anfrage</a:t>
            </a:r>
            <a:endParaRPr lang="de-DE" dirty="0"/>
          </a:p>
          <a:p>
            <a:pPr marL="800100" lvl="1" indent="-342900">
              <a:buFont typeface="Arial" panose="020B0604020202020204" pitchFamily="34" charset="0"/>
              <a:buChar char="•"/>
            </a:pPr>
            <a:r>
              <a:rPr lang="de-DE" dirty="0"/>
              <a:t>Poster</a:t>
            </a:r>
          </a:p>
          <a:p>
            <a:pPr marL="800100" lvl="1" indent="-342900">
              <a:buFont typeface="Arial" panose="020B0604020202020204" pitchFamily="34" charset="0"/>
              <a:buChar char="•"/>
            </a:pPr>
            <a:endParaRPr lang="de-DE" dirty="0"/>
          </a:p>
          <a:p>
            <a:pPr>
              <a:lnSpc>
                <a:spcPct val="120000"/>
              </a:lnSpc>
              <a:spcBef>
                <a:spcPts val="600"/>
              </a:spcBef>
            </a:pPr>
            <a:r>
              <a:rPr lang="de-DE" dirty="0">
                <a:solidFill>
                  <a:srgbClr val="C00000"/>
                </a:solidFill>
              </a:rPr>
              <a:t>Eine Plattform zum Download der Materialien wird eingerichtet – Fachsektionen werden informiert</a:t>
            </a:r>
          </a:p>
          <a:p>
            <a:pPr>
              <a:lnSpc>
                <a:spcPct val="120000"/>
              </a:lnSpc>
              <a:spcBef>
                <a:spcPts val="600"/>
              </a:spcBef>
            </a:pPr>
            <a:r>
              <a:rPr lang="de-DE" dirty="0"/>
              <a:t>Immer gerne: Interviews, Hintergrundberichte etc. für die DECHEMA-Kanäle</a:t>
            </a:r>
          </a:p>
          <a:p>
            <a:pPr>
              <a:lnSpc>
                <a:spcPct val="120000"/>
              </a:lnSpc>
              <a:spcBef>
                <a:spcPts val="600"/>
              </a:spcBef>
            </a:pPr>
            <a:r>
              <a:rPr lang="de-DE" dirty="0"/>
              <a:t>Anfragen an Frau Rübberdt</a:t>
            </a:r>
          </a:p>
          <a:p>
            <a:pPr>
              <a:lnSpc>
                <a:spcPct val="120000"/>
              </a:lnSpc>
              <a:spcBef>
                <a:spcPts val="600"/>
              </a:spcBef>
            </a:pPr>
            <a:endParaRPr lang="de-DE" dirty="0"/>
          </a:p>
          <a:p>
            <a:pPr marL="800100" lvl="1" indent="-342900">
              <a:buFont typeface="Arial" panose="020B0604020202020204" pitchFamily="34" charset="0"/>
              <a:buChar char="•"/>
            </a:pPr>
            <a:endParaRPr lang="de-DE" dirty="0"/>
          </a:p>
          <a:p>
            <a:pPr marL="800100" lvl="1" indent="-342900">
              <a:buFont typeface="Arial" panose="020B0604020202020204" pitchFamily="34" charset="0"/>
              <a:buChar char="•"/>
            </a:pPr>
            <a:endParaRPr lang="de-DE" dirty="0"/>
          </a:p>
        </p:txBody>
      </p:sp>
      <p:sp>
        <p:nvSpPr>
          <p:cNvPr id="3" name="Titel 2">
            <a:extLst>
              <a:ext uri="{FF2B5EF4-FFF2-40B4-BE49-F238E27FC236}">
                <a16:creationId xmlns:a16="http://schemas.microsoft.com/office/drawing/2014/main" id="{C8244DE4-FA7A-50EB-9193-C20A17F90D62}"/>
              </a:ext>
            </a:extLst>
          </p:cNvPr>
          <p:cNvSpPr>
            <a:spLocks noGrp="1"/>
          </p:cNvSpPr>
          <p:nvPr>
            <p:ph type="title"/>
          </p:nvPr>
        </p:nvSpPr>
        <p:spPr/>
        <p:txBody>
          <a:bodyPr/>
          <a:lstStyle/>
          <a:p>
            <a:r>
              <a:rPr lang="de-DE" dirty="0"/>
              <a:t>Material zur Bewerbung der Fachsektionen</a:t>
            </a:r>
          </a:p>
        </p:txBody>
      </p:sp>
      <p:pic>
        <p:nvPicPr>
          <p:cNvPr id="4" name="Grafik 3" descr="Ein Bild, das Logo, Schrift, Grafiken, Symbol enthält.&#10;&#10;Automatisch generierte Beschreibung">
            <a:extLst>
              <a:ext uri="{FF2B5EF4-FFF2-40B4-BE49-F238E27FC236}">
                <a16:creationId xmlns:a16="http://schemas.microsoft.com/office/drawing/2014/main" id="{BE280DFF-57A1-2040-7E2A-DC18E86099D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265516" y="2096429"/>
            <a:ext cx="926484" cy="577990"/>
          </a:xfrm>
          <a:prstGeom prst="rect">
            <a:avLst/>
          </a:prstGeom>
        </p:spPr>
      </p:pic>
      <p:pic>
        <p:nvPicPr>
          <p:cNvPr id="6" name="Grafik 5" descr="Ein Bild, das Text, Screenshot enthält.&#10;&#10;Automatisch generierte Beschreibung">
            <a:extLst>
              <a:ext uri="{FF2B5EF4-FFF2-40B4-BE49-F238E27FC236}">
                <a16:creationId xmlns:a16="http://schemas.microsoft.com/office/drawing/2014/main" id="{010F6401-2713-EE4E-7046-0D2D431E445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989173" y="1778924"/>
            <a:ext cx="2877301" cy="4067503"/>
          </a:xfrm>
          <a:prstGeom prst="rect">
            <a:avLst/>
          </a:prstGeom>
          <a:ln>
            <a:solidFill>
              <a:srgbClr val="005983"/>
            </a:solidFill>
          </a:ln>
        </p:spPr>
      </p:pic>
    </p:spTree>
    <p:extLst>
      <p:ext uri="{BB962C8B-B14F-4D97-AF65-F5344CB8AC3E}">
        <p14:creationId xmlns:p14="http://schemas.microsoft.com/office/powerpoint/2010/main" val="1895865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A67DB0B6-0742-4710-81BB-6249C3CAF21D}"/>
              </a:ext>
            </a:extLst>
          </p:cNvPr>
          <p:cNvSpPr>
            <a:spLocks noGrp="1"/>
          </p:cNvSpPr>
          <p:nvPr>
            <p:ph idx="1"/>
          </p:nvPr>
        </p:nvSpPr>
        <p:spPr>
          <a:xfrm>
            <a:off x="654205" y="1778924"/>
            <a:ext cx="8334347" cy="4638501"/>
          </a:xfrm>
        </p:spPr>
        <p:txBody>
          <a:bodyPr>
            <a:noAutofit/>
          </a:bodyPr>
          <a:lstStyle/>
          <a:p>
            <a:r>
              <a:rPr lang="en-US" sz="1600" b="1" dirty="0">
                <a:solidFill>
                  <a:schemeClr val="tx2"/>
                </a:solidFill>
              </a:rPr>
              <a:t>Status Paper Schedule Risk Analysis for Capital Projects</a:t>
            </a:r>
          </a:p>
          <a:p>
            <a:pPr marL="342900" indent="-342900">
              <a:buFont typeface="Arial" panose="020B0604020202020204" pitchFamily="34" charset="0"/>
              <a:buChar char="•"/>
            </a:pPr>
            <a:r>
              <a:rPr lang="en-US" sz="1600" dirty="0" err="1"/>
              <a:t>Verknüpfung</a:t>
            </a:r>
            <a:r>
              <a:rPr lang="en-US" sz="1600" dirty="0"/>
              <a:t> von Kosten- und </a:t>
            </a:r>
            <a:r>
              <a:rPr lang="en-US" sz="1600" dirty="0" err="1"/>
              <a:t>Terminrisiken</a:t>
            </a:r>
            <a:r>
              <a:rPr lang="en-US" sz="1600" dirty="0"/>
              <a:t> von der </a:t>
            </a:r>
            <a:r>
              <a:rPr lang="en-US" sz="1600" dirty="0" err="1"/>
              <a:t>frühen</a:t>
            </a:r>
            <a:r>
              <a:rPr lang="en-US" sz="1600" dirty="0"/>
              <a:t> </a:t>
            </a:r>
            <a:r>
              <a:rPr lang="en-US" sz="1600" dirty="0" err="1"/>
              <a:t>Konzeptphase</a:t>
            </a:r>
            <a:r>
              <a:rPr lang="en-US" sz="1600" dirty="0"/>
              <a:t> bis </a:t>
            </a:r>
            <a:r>
              <a:rPr lang="en-US" sz="1600" dirty="0" err="1"/>
              <a:t>zur</a:t>
            </a:r>
            <a:r>
              <a:rPr lang="en-US" sz="1600" dirty="0"/>
              <a:t> </a:t>
            </a:r>
            <a:r>
              <a:rPr lang="en-US" sz="1600" dirty="0" err="1"/>
              <a:t>Realisierung</a:t>
            </a:r>
            <a:r>
              <a:rPr lang="en-US" sz="1600" dirty="0"/>
              <a:t> </a:t>
            </a:r>
          </a:p>
          <a:p>
            <a:pPr marL="342900" indent="-342900">
              <a:buFont typeface="Arial" panose="020B0604020202020204" pitchFamily="34" charset="0"/>
              <a:buChar char="•"/>
            </a:pPr>
            <a:r>
              <a:rPr lang="en-US" sz="1600" dirty="0"/>
              <a:t>Für </a:t>
            </a:r>
            <a:r>
              <a:rPr lang="en-US" sz="1600" dirty="0" err="1"/>
              <a:t>Projektleiter</a:t>
            </a:r>
            <a:r>
              <a:rPr lang="en-US" sz="1600" dirty="0"/>
              <a:t>, </a:t>
            </a:r>
            <a:r>
              <a:rPr lang="en-US" sz="1600" dirty="0" err="1"/>
              <a:t>Betreiber</a:t>
            </a:r>
            <a:r>
              <a:rPr lang="en-US" sz="1600" dirty="0"/>
              <a:t>, </a:t>
            </a:r>
            <a:r>
              <a:rPr lang="en-US" sz="1600" dirty="0" err="1"/>
              <a:t>Investoren</a:t>
            </a:r>
            <a:r>
              <a:rPr lang="en-US" sz="1600" dirty="0"/>
              <a:t> und </a:t>
            </a:r>
            <a:r>
              <a:rPr lang="en-US" sz="1600" dirty="0" err="1"/>
              <a:t>Entscheidungsträger</a:t>
            </a:r>
            <a:r>
              <a:rPr lang="en-US" sz="1600" dirty="0"/>
              <a:t> </a:t>
            </a:r>
          </a:p>
          <a:p>
            <a:r>
              <a:rPr lang="de-DE" sz="1600" b="1" dirty="0">
                <a:solidFill>
                  <a:schemeClr val="tx2"/>
                </a:solidFill>
              </a:rPr>
              <a:t>Roadmap Klebtechnik (November 2025)</a:t>
            </a:r>
          </a:p>
          <a:p>
            <a:pPr marL="342900" indent="-342900">
              <a:buFont typeface="Arial" panose="020B0604020202020204" pitchFamily="34" charset="0"/>
              <a:buChar char="•"/>
            </a:pPr>
            <a:r>
              <a:rPr lang="de-DE" sz="1600" dirty="0"/>
              <a:t>Leitmotiv „kreislauffähig, prognostizierbar, adaptiv“</a:t>
            </a:r>
          </a:p>
          <a:p>
            <a:pPr marL="342900" indent="-342900">
              <a:buFont typeface="Arial" panose="020B0604020202020204" pitchFamily="34" charset="0"/>
              <a:buChar char="•"/>
            </a:pPr>
            <a:r>
              <a:rPr lang="de-DE" sz="1600" dirty="0"/>
              <a:t>Leitlinien für die Weiterentwicklung </a:t>
            </a:r>
          </a:p>
          <a:p>
            <a:r>
              <a:rPr lang="de-DE" sz="1600" b="1" dirty="0">
                <a:solidFill>
                  <a:schemeClr val="tx2"/>
                </a:solidFill>
              </a:rPr>
              <a:t>Roadmap Phytoextraktion 2034: Eine nachhaltige Quelle für innovative Produkte (Juli 2025)</a:t>
            </a:r>
          </a:p>
          <a:p>
            <a:pPr marL="342900" indent="-342900">
              <a:buFont typeface="Arial" panose="020B0604020202020204" pitchFamily="34" charset="0"/>
              <a:buChar char="•"/>
            </a:pPr>
            <a:r>
              <a:rPr lang="de-DE" sz="1600" dirty="0"/>
              <a:t>Überblick über Branche und aktuelle Herausforderungen</a:t>
            </a:r>
          </a:p>
          <a:p>
            <a:pPr marL="342900" indent="-342900">
              <a:buFont typeface="Arial" panose="020B0604020202020204" pitchFamily="34" charset="0"/>
              <a:buChar char="•"/>
            </a:pPr>
            <a:r>
              <a:rPr lang="de-DE" sz="1600" dirty="0"/>
              <a:t>Empfehlungen zur Technologieentwicklung und Anpassung von Regulatorik</a:t>
            </a:r>
          </a:p>
          <a:p>
            <a:r>
              <a:rPr lang="de-DE" sz="1600" b="1" dirty="0">
                <a:solidFill>
                  <a:schemeClr val="tx2"/>
                </a:solidFill>
              </a:rPr>
              <a:t>Ressourcenverfügbarkeit für klimaneutrales Fliegen (Januar 2025)</a:t>
            </a:r>
          </a:p>
          <a:p>
            <a:pPr marL="342900" indent="-342900">
              <a:buFont typeface="Arial" panose="020B0604020202020204" pitchFamily="34" charset="0"/>
              <a:buChar char="•"/>
            </a:pPr>
            <a:r>
              <a:rPr lang="de-DE" sz="1600" dirty="0"/>
              <a:t>Analyse des Bedarfs an kritischen Rohstoffen für die Produktion von E-Kerosin</a:t>
            </a:r>
          </a:p>
          <a:p>
            <a:pPr marL="342900" indent="-342900">
              <a:buFont typeface="Arial" panose="020B0604020202020204" pitchFamily="34" charset="0"/>
              <a:buChar char="•"/>
            </a:pPr>
            <a:r>
              <a:rPr lang="de-DE" sz="1600" dirty="0"/>
              <a:t>Notwendige strukturelle und politische Maßnahmen</a:t>
            </a:r>
          </a:p>
        </p:txBody>
      </p:sp>
      <p:sp>
        <p:nvSpPr>
          <p:cNvPr id="3" name="Titel 2">
            <a:extLst>
              <a:ext uri="{FF2B5EF4-FFF2-40B4-BE49-F238E27FC236}">
                <a16:creationId xmlns:a16="http://schemas.microsoft.com/office/drawing/2014/main" id="{785C7DCE-9863-4585-8E65-55C8AA656422}"/>
              </a:ext>
            </a:extLst>
          </p:cNvPr>
          <p:cNvSpPr>
            <a:spLocks noGrp="1"/>
          </p:cNvSpPr>
          <p:nvPr>
            <p:ph type="title"/>
          </p:nvPr>
        </p:nvSpPr>
        <p:spPr/>
        <p:txBody>
          <a:bodyPr/>
          <a:lstStyle/>
          <a:p>
            <a:r>
              <a:rPr lang="de-DE" dirty="0"/>
              <a:t>Aktuelle Veröffentlichungen (Auszug)</a:t>
            </a:r>
          </a:p>
        </p:txBody>
      </p:sp>
      <p:pic>
        <p:nvPicPr>
          <p:cNvPr id="7" name="Grafik 6" descr="Ein Bild, das Muster, Symmetrie, Quadrat, Design enthält.&#10;&#10;Automatisch generierte Beschreibung">
            <a:extLst>
              <a:ext uri="{FF2B5EF4-FFF2-40B4-BE49-F238E27FC236}">
                <a16:creationId xmlns:a16="http://schemas.microsoft.com/office/drawing/2014/main" id="{A133EE73-DCC6-6275-C295-D147199184E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272918" y="4647149"/>
            <a:ext cx="1393031" cy="1393031"/>
          </a:xfrm>
          <a:prstGeom prst="rect">
            <a:avLst/>
          </a:prstGeom>
        </p:spPr>
      </p:pic>
      <p:sp>
        <p:nvSpPr>
          <p:cNvPr id="8" name="Textfeld 7">
            <a:extLst>
              <a:ext uri="{FF2B5EF4-FFF2-40B4-BE49-F238E27FC236}">
                <a16:creationId xmlns:a16="http://schemas.microsoft.com/office/drawing/2014/main" id="{EF3BE220-C766-AEC2-E6F0-2264E36D2AE4}"/>
              </a:ext>
            </a:extLst>
          </p:cNvPr>
          <p:cNvSpPr txBox="1"/>
          <p:nvPr/>
        </p:nvSpPr>
        <p:spPr>
          <a:xfrm>
            <a:off x="9221291" y="4000818"/>
            <a:ext cx="2359176" cy="646331"/>
          </a:xfrm>
          <a:prstGeom prst="rect">
            <a:avLst/>
          </a:prstGeom>
          <a:noFill/>
        </p:spPr>
        <p:txBody>
          <a:bodyPr wrap="square" rtlCol="0">
            <a:spAutoFit/>
          </a:bodyPr>
          <a:lstStyle/>
          <a:p>
            <a:r>
              <a:rPr lang="de-DE" sz="1200" dirty="0">
                <a:latin typeface="Arial Nova Light" panose="020B0304020202020204" pitchFamily="34" charset="0"/>
              </a:rPr>
              <a:t>Weitere Veröffentlichungen</a:t>
            </a:r>
          </a:p>
          <a:p>
            <a:r>
              <a:rPr lang="de-DE" sz="1200" dirty="0">
                <a:latin typeface="Arial Nova Light" panose="020B0304020202020204" pitchFamily="34" charset="0"/>
              </a:rPr>
              <a:t>unter</a:t>
            </a:r>
          </a:p>
          <a:p>
            <a:r>
              <a:rPr lang="de-DE" sz="1200" dirty="0">
                <a:latin typeface="Arial Nova Light" panose="020B0304020202020204" pitchFamily="34" charset="0"/>
              </a:rPr>
              <a:t>www.dechema.de/studien</a:t>
            </a:r>
          </a:p>
        </p:txBody>
      </p:sp>
    </p:spTree>
    <p:extLst>
      <p:ext uri="{BB962C8B-B14F-4D97-AF65-F5344CB8AC3E}">
        <p14:creationId xmlns:p14="http://schemas.microsoft.com/office/powerpoint/2010/main" val="15188639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11682987-FC00-6B7C-CAB1-22BF06D298FD}"/>
              </a:ext>
            </a:extLst>
          </p:cNvPr>
          <p:cNvSpPr>
            <a:spLocks noGrp="1"/>
          </p:cNvSpPr>
          <p:nvPr>
            <p:ph type="title"/>
          </p:nvPr>
        </p:nvSpPr>
        <p:spPr/>
        <p:txBody>
          <a:bodyPr/>
          <a:lstStyle/>
          <a:p>
            <a:r>
              <a:rPr lang="de-DE" dirty="0"/>
              <a:t>Veröffentlichungen in Vorbereitung</a:t>
            </a:r>
          </a:p>
        </p:txBody>
      </p:sp>
      <p:graphicFrame>
        <p:nvGraphicFramePr>
          <p:cNvPr id="4" name="Tabelle 3">
            <a:extLst>
              <a:ext uri="{FF2B5EF4-FFF2-40B4-BE49-F238E27FC236}">
                <a16:creationId xmlns:a16="http://schemas.microsoft.com/office/drawing/2014/main" id="{3F44C096-8EC8-2173-B90E-D0A36350AB7A}"/>
              </a:ext>
            </a:extLst>
          </p:cNvPr>
          <p:cNvGraphicFramePr>
            <a:graphicFrameLocks noGrp="1"/>
          </p:cNvGraphicFramePr>
          <p:nvPr>
            <p:extLst>
              <p:ext uri="{D42A27DB-BD31-4B8C-83A1-F6EECF244321}">
                <p14:modId xmlns:p14="http://schemas.microsoft.com/office/powerpoint/2010/main" val="2521789818"/>
              </p:ext>
            </p:extLst>
          </p:nvPr>
        </p:nvGraphicFramePr>
        <p:xfrm>
          <a:off x="654205" y="1356437"/>
          <a:ext cx="10095312" cy="5110480"/>
        </p:xfrm>
        <a:graphic>
          <a:graphicData uri="http://schemas.openxmlformats.org/drawingml/2006/table">
            <a:tbl>
              <a:tblPr firstRow="1" bandRow="1">
                <a:tableStyleId>{5C22544A-7EE6-4342-B048-85BDC9FD1C3A}</a:tableStyleId>
              </a:tblPr>
              <a:tblGrid>
                <a:gridCol w="4130447">
                  <a:extLst>
                    <a:ext uri="{9D8B030D-6E8A-4147-A177-3AD203B41FA5}">
                      <a16:colId xmlns:a16="http://schemas.microsoft.com/office/drawing/2014/main" val="2181026589"/>
                    </a:ext>
                  </a:extLst>
                </a:gridCol>
                <a:gridCol w="2599761">
                  <a:extLst>
                    <a:ext uri="{9D8B030D-6E8A-4147-A177-3AD203B41FA5}">
                      <a16:colId xmlns:a16="http://schemas.microsoft.com/office/drawing/2014/main" val="2964655444"/>
                    </a:ext>
                  </a:extLst>
                </a:gridCol>
                <a:gridCol w="3365104">
                  <a:extLst>
                    <a:ext uri="{9D8B030D-6E8A-4147-A177-3AD203B41FA5}">
                      <a16:colId xmlns:a16="http://schemas.microsoft.com/office/drawing/2014/main" val="4263318803"/>
                    </a:ext>
                  </a:extLst>
                </a:gridCol>
              </a:tblGrid>
              <a:tr h="0">
                <a:tc>
                  <a:txBody>
                    <a:bodyPr/>
                    <a:lstStyle/>
                    <a:p>
                      <a:r>
                        <a:rPr lang="de-DE" sz="1400" dirty="0">
                          <a:latin typeface="Arial Nova Light" panose="020B0304020202020204" pitchFamily="34" charset="0"/>
                        </a:rPr>
                        <a:t>Papier</a:t>
                      </a:r>
                    </a:p>
                  </a:txBody>
                  <a:tcPr/>
                </a:tc>
                <a:tc>
                  <a:txBody>
                    <a:bodyPr/>
                    <a:lstStyle/>
                    <a:p>
                      <a:r>
                        <a:rPr lang="de-DE" sz="1400" dirty="0">
                          <a:latin typeface="Arial Nova Light" panose="020B0304020202020204" pitchFamily="34" charset="0"/>
                        </a:rPr>
                        <a:t>Status</a:t>
                      </a:r>
                    </a:p>
                  </a:txBody>
                  <a:tcPr/>
                </a:tc>
                <a:tc>
                  <a:txBody>
                    <a:bodyPr/>
                    <a:lstStyle/>
                    <a:p>
                      <a:r>
                        <a:rPr lang="de-DE" sz="1400" dirty="0">
                          <a:latin typeface="Arial Nova Light" panose="020B0304020202020204" pitchFamily="34" charset="0"/>
                        </a:rPr>
                        <a:t>Gremium</a:t>
                      </a:r>
                    </a:p>
                  </a:txBody>
                  <a:tcPr/>
                </a:tc>
                <a:extLst>
                  <a:ext uri="{0D108BD9-81ED-4DB2-BD59-A6C34878D82A}">
                    <a16:rowId xmlns:a16="http://schemas.microsoft.com/office/drawing/2014/main" val="201542520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dirty="0">
                          <a:latin typeface="Arial Nova Light" panose="020B0304020202020204" pitchFamily="34" charset="0"/>
                        </a:rPr>
                        <a:t>Überarbeitung Qualifikationsrahmen/ „Studiengang für Weltretter“</a:t>
                      </a:r>
                    </a:p>
                  </a:txBody>
                  <a:tcPr/>
                </a:tc>
                <a:tc>
                  <a:txBody>
                    <a:bodyPr/>
                    <a:lstStyle/>
                    <a:p>
                      <a:r>
                        <a:rPr lang="de-DE" sz="1400" dirty="0">
                          <a:latin typeface="Arial Nova Light" panose="020B0304020202020204" pitchFamily="34" charset="0"/>
                        </a:rPr>
                        <a:t>In Vorbereitung</a:t>
                      </a:r>
                    </a:p>
                  </a:txBody>
                  <a:tcPr/>
                </a:tc>
                <a:tc>
                  <a:txBody>
                    <a:bodyPr/>
                    <a:lstStyle/>
                    <a:p>
                      <a:r>
                        <a:rPr lang="de-DE" sz="1400" dirty="0">
                          <a:latin typeface="Arial Nova Light" panose="020B0304020202020204" pitchFamily="34" charset="0"/>
                        </a:rPr>
                        <a:t>Fachsektion Bildung &amp; Innovation</a:t>
                      </a:r>
                    </a:p>
                  </a:txBody>
                  <a:tcPr/>
                </a:tc>
                <a:extLst>
                  <a:ext uri="{0D108BD9-81ED-4DB2-BD59-A6C34878D82A}">
                    <a16:rowId xmlns:a16="http://schemas.microsoft.com/office/drawing/2014/main" val="1040569447"/>
                  </a:ext>
                </a:extLst>
              </a:tr>
              <a:tr h="370840">
                <a:tc>
                  <a:txBody>
                    <a:bodyPr/>
                    <a:lstStyle/>
                    <a:p>
                      <a:r>
                        <a:rPr lang="de-DE" sz="1400" dirty="0">
                          <a:latin typeface="Arial Nova Light" panose="020B0304020202020204" pitchFamily="34" charset="0"/>
                        </a:rPr>
                        <a:t>Überarbeitung Katalyse-Lehrprofil</a:t>
                      </a:r>
                    </a:p>
                  </a:txBody>
                  <a:tcPr/>
                </a:tc>
                <a:tc>
                  <a:txBody>
                    <a:bodyPr/>
                    <a:lstStyle/>
                    <a:p>
                      <a:r>
                        <a:rPr lang="de-DE" sz="1400" dirty="0">
                          <a:latin typeface="Arial Nova Light" panose="020B0304020202020204" pitchFamily="34" charset="0"/>
                        </a:rPr>
                        <a:t>In Vorbereitung</a:t>
                      </a:r>
                    </a:p>
                  </a:txBody>
                  <a:tcPr/>
                </a:tc>
                <a:tc>
                  <a:txBody>
                    <a:bodyPr/>
                    <a:lstStyle/>
                    <a:p>
                      <a:r>
                        <a:rPr lang="de-DE" sz="1400" dirty="0">
                          <a:latin typeface="Arial Nova Light" panose="020B0304020202020204" pitchFamily="34" charset="0"/>
                        </a:rPr>
                        <a:t>GeCatS</a:t>
                      </a:r>
                    </a:p>
                  </a:txBody>
                  <a:tcPr/>
                </a:tc>
                <a:extLst>
                  <a:ext uri="{0D108BD9-81ED-4DB2-BD59-A6C34878D82A}">
                    <a16:rowId xmlns:a16="http://schemas.microsoft.com/office/drawing/2014/main" val="1481595716"/>
                  </a:ext>
                </a:extLst>
              </a:tr>
              <a:tr h="370840">
                <a:tc>
                  <a:txBody>
                    <a:bodyPr/>
                    <a:lstStyle/>
                    <a:p>
                      <a:r>
                        <a:rPr lang="de-DE" sz="1400" dirty="0">
                          <a:latin typeface="Arial Nova Light" panose="020B0304020202020204" pitchFamily="34" charset="0"/>
                        </a:rPr>
                        <a:t>Whitepaper Material-Ökonomie</a:t>
                      </a:r>
                    </a:p>
                  </a:txBody>
                  <a:tcPr/>
                </a:tc>
                <a:tc>
                  <a:txBody>
                    <a:bodyPr/>
                    <a:lstStyle/>
                    <a:p>
                      <a:r>
                        <a:rPr lang="de-DE" sz="1400" dirty="0">
                          <a:latin typeface="Arial Nova Light" panose="020B0304020202020204" pitchFamily="34" charset="0"/>
                        </a:rPr>
                        <a:t>In Arbeit</a:t>
                      </a:r>
                    </a:p>
                  </a:txBody>
                  <a:tcPr/>
                </a:tc>
                <a:tc>
                  <a:txBody>
                    <a:bodyPr/>
                    <a:lstStyle/>
                    <a:p>
                      <a:r>
                        <a:rPr lang="de-DE" sz="1400" dirty="0">
                          <a:latin typeface="Arial Nova Light" panose="020B0304020202020204" pitchFamily="34" charset="0"/>
                        </a:rPr>
                        <a:t>Fachsektion Funktionale Materialien</a:t>
                      </a:r>
                    </a:p>
                  </a:txBody>
                  <a:tcPr/>
                </a:tc>
                <a:extLst>
                  <a:ext uri="{0D108BD9-81ED-4DB2-BD59-A6C34878D82A}">
                    <a16:rowId xmlns:a16="http://schemas.microsoft.com/office/drawing/2014/main" val="2204708736"/>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dirty="0">
                          <a:latin typeface="Arial Nova Light" panose="020B0304020202020204" pitchFamily="34" charset="0"/>
                        </a:rPr>
                        <a:t>Englische Übersetzung des Positionspapiers „Abfallverbrennung in der Zukunft“</a:t>
                      </a:r>
                    </a:p>
                  </a:txBody>
                  <a:tcPr/>
                </a:tc>
                <a:tc>
                  <a:txBody>
                    <a:bodyPr/>
                    <a:lstStyle/>
                    <a:p>
                      <a:r>
                        <a:rPr lang="de-DE" sz="1400" dirty="0">
                          <a:latin typeface="Arial Nova Light" panose="020B0304020202020204" pitchFamily="34" charset="0"/>
                        </a:rPr>
                        <a:t>In Arbeit</a:t>
                      </a:r>
                    </a:p>
                  </a:txBody>
                  <a:tcPr/>
                </a:tc>
                <a:tc>
                  <a:txBody>
                    <a:bodyPr/>
                    <a:lstStyle/>
                    <a:p>
                      <a:r>
                        <a:rPr lang="de-DE" sz="1400" dirty="0">
                          <a:latin typeface="Arial Nova Light" panose="020B0304020202020204" pitchFamily="34" charset="0"/>
                        </a:rPr>
                        <a:t>Fachgruppe Abfallbehandlung und Wertstoffrückgewinnung</a:t>
                      </a:r>
                    </a:p>
                  </a:txBody>
                  <a:tcPr/>
                </a:tc>
                <a:extLst>
                  <a:ext uri="{0D108BD9-81ED-4DB2-BD59-A6C34878D82A}">
                    <a16:rowId xmlns:a16="http://schemas.microsoft.com/office/drawing/2014/main" val="1794347926"/>
                  </a:ext>
                </a:extLst>
              </a:tr>
              <a:tr h="370840">
                <a:tc>
                  <a:txBody>
                    <a:bodyPr/>
                    <a:lstStyle/>
                    <a:p>
                      <a:r>
                        <a:rPr lang="de-DE" sz="1400" dirty="0">
                          <a:latin typeface="Arial Nova Light" panose="020B0304020202020204" pitchFamily="34" charset="0"/>
                        </a:rPr>
                        <a:t>Effizienz bei Sicherheitsstudien und Quality </a:t>
                      </a:r>
                      <a:r>
                        <a:rPr lang="de-DE" sz="1400" dirty="0" err="1">
                          <a:latin typeface="Arial Nova Light" panose="020B0304020202020204" pitchFamily="34" charset="0"/>
                        </a:rPr>
                        <a:t>by</a:t>
                      </a:r>
                      <a:r>
                        <a:rPr lang="de-DE" sz="1400" dirty="0">
                          <a:latin typeface="Arial Nova Light" panose="020B0304020202020204" pitchFamily="34" charset="0"/>
                        </a:rPr>
                        <a:t> Design</a:t>
                      </a:r>
                    </a:p>
                  </a:txBody>
                  <a:tcPr/>
                </a:tc>
                <a:tc>
                  <a:txBody>
                    <a:bodyPr/>
                    <a:lstStyle/>
                    <a:p>
                      <a:r>
                        <a:rPr lang="de-DE" sz="1400" dirty="0">
                          <a:latin typeface="Arial Nova Light" panose="020B0304020202020204" pitchFamily="34" charset="0"/>
                        </a:rPr>
                        <a:t>In Arbeit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dirty="0">
                          <a:latin typeface="Arial Nova Light" panose="020B0304020202020204" pitchFamily="34" charset="0"/>
                        </a:rPr>
                        <a:t>FS Prozess- und Anlagensicherheit</a:t>
                      </a:r>
                    </a:p>
                  </a:txBody>
                  <a:tcPr/>
                </a:tc>
                <a:extLst>
                  <a:ext uri="{0D108BD9-81ED-4DB2-BD59-A6C34878D82A}">
                    <a16:rowId xmlns:a16="http://schemas.microsoft.com/office/drawing/2014/main" val="2182546500"/>
                  </a:ext>
                </a:extLst>
              </a:tr>
              <a:tr h="370840">
                <a:tc>
                  <a:txBody>
                    <a:bodyPr/>
                    <a:lstStyle/>
                    <a:p>
                      <a:r>
                        <a:rPr lang="de-DE" sz="1400" dirty="0">
                          <a:latin typeface="Arial Nova Light" panose="020B0304020202020204" pitchFamily="34" charset="0"/>
                        </a:rPr>
                        <a:t>Handlungshilfe Stofffreisetzung</a:t>
                      </a:r>
                    </a:p>
                  </a:txBody>
                  <a:tcPr/>
                </a:tc>
                <a:tc>
                  <a:txBody>
                    <a:bodyPr/>
                    <a:lstStyle/>
                    <a:p>
                      <a:r>
                        <a:rPr lang="de-DE" sz="1400" dirty="0">
                          <a:latin typeface="Arial Nova Light" panose="020B0304020202020204" pitchFamily="34" charset="0"/>
                        </a:rPr>
                        <a:t>In Vorbereitung</a:t>
                      </a:r>
                    </a:p>
                  </a:txBody>
                  <a:tcPr/>
                </a:tc>
                <a:tc>
                  <a:txBody>
                    <a:bodyPr/>
                    <a:lstStyle/>
                    <a:p>
                      <a:r>
                        <a:rPr lang="de-DE" sz="1400" dirty="0">
                          <a:latin typeface="Arial Nova Light" panose="020B0304020202020204" pitchFamily="34" charset="0"/>
                        </a:rPr>
                        <a:t>FS Prozess- und Anlagensicherheit</a:t>
                      </a:r>
                    </a:p>
                  </a:txBody>
                  <a:tcPr/>
                </a:tc>
                <a:extLst>
                  <a:ext uri="{0D108BD9-81ED-4DB2-BD59-A6C34878D82A}">
                    <a16:rowId xmlns:a16="http://schemas.microsoft.com/office/drawing/2014/main" val="3422038020"/>
                  </a:ext>
                </a:extLst>
              </a:tr>
              <a:tr h="370840">
                <a:tc>
                  <a:txBody>
                    <a:bodyPr/>
                    <a:lstStyle/>
                    <a:p>
                      <a:r>
                        <a:rPr lang="de-DE" sz="1400" dirty="0">
                          <a:latin typeface="Arial Nova Light" panose="020B0304020202020204" pitchFamily="34" charset="0"/>
                        </a:rPr>
                        <a:t>Ereignis-Leitfaden 2.0</a:t>
                      </a:r>
                    </a:p>
                  </a:txBody>
                  <a:tcPr/>
                </a:tc>
                <a:tc>
                  <a:txBody>
                    <a:bodyPr/>
                    <a:lstStyle/>
                    <a:p>
                      <a:r>
                        <a:rPr lang="de-DE" sz="1400" dirty="0">
                          <a:latin typeface="Arial Nova Light" panose="020B0304020202020204" pitchFamily="34" charset="0"/>
                        </a:rPr>
                        <a:t>In Arbeit</a:t>
                      </a:r>
                    </a:p>
                  </a:txBody>
                  <a:tcPr/>
                </a:tc>
                <a:tc>
                  <a:txBody>
                    <a:bodyPr/>
                    <a:lstStyle/>
                    <a:p>
                      <a:r>
                        <a:rPr lang="de-DE" sz="1400" dirty="0" err="1">
                          <a:latin typeface="Arial Nova Light" panose="020B0304020202020204" pitchFamily="34" charset="0"/>
                        </a:rPr>
                        <a:t>FGr</a:t>
                      </a:r>
                      <a:r>
                        <a:rPr lang="de-DE" sz="1400" dirty="0">
                          <a:latin typeface="Arial Nova Light" panose="020B0304020202020204" pitchFamily="34" charset="0"/>
                        </a:rPr>
                        <a:t> Ereignisse (FS Prozess- und Anlagensicherheit)</a:t>
                      </a:r>
                    </a:p>
                  </a:txBody>
                  <a:tcPr/>
                </a:tc>
                <a:extLst>
                  <a:ext uri="{0D108BD9-81ED-4DB2-BD59-A6C34878D82A}">
                    <a16:rowId xmlns:a16="http://schemas.microsoft.com/office/drawing/2014/main" val="2137610168"/>
                  </a:ext>
                </a:extLst>
              </a:tr>
              <a:tr h="370840">
                <a:tc>
                  <a:txBody>
                    <a:bodyPr/>
                    <a:lstStyle/>
                    <a:p>
                      <a:r>
                        <a:rPr lang="de-DE" sz="1400" dirty="0">
                          <a:latin typeface="Arial Nova Light" panose="020B0304020202020204" pitchFamily="34" charset="0"/>
                        </a:rPr>
                        <a:t>Handreichung Sichere Lagerung</a:t>
                      </a:r>
                    </a:p>
                  </a:txBody>
                  <a:tcPr/>
                </a:tc>
                <a:tc>
                  <a:txBody>
                    <a:bodyPr/>
                    <a:lstStyle/>
                    <a:p>
                      <a:r>
                        <a:rPr lang="de-DE" sz="1400" dirty="0">
                          <a:latin typeface="Arial Nova Light" panose="020B0304020202020204" pitchFamily="34" charset="0"/>
                        </a:rPr>
                        <a:t>In Vorbereitung</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dirty="0">
                          <a:latin typeface="Arial Nova Light" panose="020B0304020202020204" pitchFamily="34" charset="0"/>
                        </a:rPr>
                        <a:t>FS Prozess- und Anlagensicherheit</a:t>
                      </a:r>
                    </a:p>
                  </a:txBody>
                  <a:tcPr/>
                </a:tc>
                <a:extLst>
                  <a:ext uri="{0D108BD9-81ED-4DB2-BD59-A6C34878D82A}">
                    <a16:rowId xmlns:a16="http://schemas.microsoft.com/office/drawing/2014/main" val="848746279"/>
                  </a:ext>
                </a:extLst>
              </a:tr>
              <a:tr h="370840">
                <a:tc>
                  <a:txBody>
                    <a:bodyPr/>
                    <a:lstStyle/>
                    <a:p>
                      <a:r>
                        <a:rPr lang="de-DE" sz="1400" dirty="0">
                          <a:latin typeface="Arial Nova Light" panose="020B0304020202020204" pitchFamily="34" charset="0"/>
                        </a:rPr>
                        <a:t>Aktualisierung des Lehrprofils Prozess- und Anlagensicherheit</a:t>
                      </a:r>
                    </a:p>
                  </a:txBody>
                  <a:tcPr/>
                </a:tc>
                <a:tc>
                  <a:txBody>
                    <a:bodyPr/>
                    <a:lstStyle/>
                    <a:p>
                      <a:r>
                        <a:rPr lang="de-DE" sz="1400" dirty="0">
                          <a:latin typeface="Arial Nova Light" panose="020B0304020202020204" pitchFamily="34" charset="0"/>
                        </a:rPr>
                        <a:t>In Vorbereitung</a:t>
                      </a:r>
                    </a:p>
                  </a:txBody>
                  <a:tcPr/>
                </a:tc>
                <a:tc>
                  <a:txBody>
                    <a:bodyPr/>
                    <a:lstStyle/>
                    <a:p>
                      <a:r>
                        <a:rPr lang="de-DE" sz="1400" dirty="0">
                          <a:latin typeface="Arial Nova Light" panose="020B0304020202020204" pitchFamily="34" charset="0"/>
                        </a:rPr>
                        <a:t>FS Prozess- und Anlagensicherheit</a:t>
                      </a:r>
                    </a:p>
                  </a:txBody>
                  <a:tcPr/>
                </a:tc>
                <a:extLst>
                  <a:ext uri="{0D108BD9-81ED-4DB2-BD59-A6C34878D82A}">
                    <a16:rowId xmlns:a16="http://schemas.microsoft.com/office/drawing/2014/main" val="1290301360"/>
                  </a:ext>
                </a:extLst>
              </a:tr>
              <a:tr h="370840">
                <a:tc>
                  <a:txBody>
                    <a:bodyPr/>
                    <a:lstStyle/>
                    <a:p>
                      <a:r>
                        <a:rPr lang="de-DE" sz="1400" dirty="0">
                          <a:latin typeface="Arial Nova Light" panose="020B0304020202020204" pitchFamily="34" charset="0"/>
                        </a:rPr>
                        <a:t>Positionspapier als Ergebnis aus dem 62. Tutzing Symposium 2026 „Elektrifizierung der Prozessindustrie“</a:t>
                      </a:r>
                    </a:p>
                  </a:txBody>
                  <a:tcPr/>
                </a:tc>
                <a:tc>
                  <a:txBody>
                    <a:bodyPr/>
                    <a:lstStyle/>
                    <a:p>
                      <a:r>
                        <a:rPr lang="de-DE" sz="1400" dirty="0">
                          <a:latin typeface="Arial Nova Light" panose="020B0304020202020204" pitchFamily="34" charset="0"/>
                        </a:rPr>
                        <a:t>geplant</a:t>
                      </a:r>
                    </a:p>
                  </a:txBody>
                  <a:tcPr/>
                </a:tc>
                <a:tc>
                  <a:txBody>
                    <a:bodyPr/>
                    <a:lstStyle/>
                    <a:p>
                      <a:r>
                        <a:rPr lang="de-DE" sz="1400" dirty="0">
                          <a:latin typeface="Arial Nova Light" panose="020B0304020202020204" pitchFamily="34" charset="0"/>
                        </a:rPr>
                        <a:t>FS Chemische Reaktionstechnik </a:t>
                      </a:r>
                    </a:p>
                  </a:txBody>
                  <a:tcPr/>
                </a:tc>
                <a:extLst>
                  <a:ext uri="{0D108BD9-81ED-4DB2-BD59-A6C34878D82A}">
                    <a16:rowId xmlns:a16="http://schemas.microsoft.com/office/drawing/2014/main" val="786964137"/>
                  </a:ext>
                </a:extLst>
              </a:tr>
            </a:tbl>
          </a:graphicData>
        </a:graphic>
      </p:graphicFrame>
    </p:spTree>
    <p:extLst>
      <p:ext uri="{BB962C8B-B14F-4D97-AF65-F5344CB8AC3E}">
        <p14:creationId xmlns:p14="http://schemas.microsoft.com/office/powerpoint/2010/main" val="3827785017"/>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irmenpräsentation_Deutsch_Mai22(2).pptx" id="{D32198F5-9E65-47D7-800A-D899A3634F3D}" vid="{19AD7908-AAA5-41D1-8E43-05674AF6517A}"/>
    </a:ext>
  </a:extLst>
</a:theme>
</file>

<file path=ppt/theme/theme2.xml><?xml version="1.0" encoding="utf-8"?>
<a:theme xmlns:a="http://schemas.openxmlformats.org/drawingml/2006/main" name="Inhalt mit Seitenelement Fußzei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irmenpräsentation_Deutsch_Mai22(2).pptx" id="{D32198F5-9E65-47D7-800A-D899A3634F3D}" vid="{6F1B57EF-C524-4B56-B3FF-BED7996F5466}"/>
    </a:ext>
  </a:extLst>
</a:theme>
</file>

<file path=ppt/theme/theme3.xml><?xml version="1.0" encoding="utf-8"?>
<a:theme xmlns:a="http://schemas.openxmlformats.org/drawingml/2006/main" name="Nur Logo mit Fußzei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irmenpräsentation_Deutsch_Mai22(2).pptx" id="{D32198F5-9E65-47D7-800A-D899A3634F3D}" vid="{F4D172FB-F1B6-4DE7-9E09-CDCC574DBF81}"/>
    </a:ext>
  </a:extLst>
</a:theme>
</file>

<file path=ppt/theme/theme4.xml><?xml version="1.0" encoding="utf-8"?>
<a:theme xmlns:a="http://schemas.openxmlformats.org/drawingml/2006/main" name="1_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irmenpräsentation_Deutsch_Mai22(2).pptx" id="{D32198F5-9E65-47D7-800A-D899A3634F3D}" vid="{01CFE836-7984-47BE-BD0E-87F016AD69E1}"/>
    </a:ext>
  </a:extLst>
</a:theme>
</file>

<file path=ppt/theme/theme5.xml><?xml version="1.0" encoding="utf-8"?>
<a:theme xmlns:a="http://schemas.openxmlformats.org/drawingml/2006/main" name="Benutzerdefiniertes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irmenpräsentation_Deutsch_Mai22(2).pptx" id="{D32198F5-9E65-47D7-800A-D899A3634F3D}" vid="{90A5F3A3-03BB-4D22-B202-69B14DF13988}"/>
    </a:ext>
  </a:extLst>
</a:theme>
</file>

<file path=ppt/theme/theme6.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1F372F165236B148B248F4903B2F05D0" ma:contentTypeVersion="2" ma:contentTypeDescription="Ein neues Dokument erstellen." ma:contentTypeScope="" ma:versionID="a07ccc84638c3457f34dead81da828cb">
  <xsd:schema xmlns:xsd="http://www.w3.org/2001/XMLSchema" xmlns:xs="http://www.w3.org/2001/XMLSchema" xmlns:p="http://schemas.microsoft.com/office/2006/metadata/properties" xmlns:ns2="cd86268a-3d4c-44ad-9b42-689be4b4d93e" targetNamespace="http://schemas.microsoft.com/office/2006/metadata/properties" ma:root="true" ma:fieldsID="ff7ddcbf3c239c9fcf822787f955056a" ns2:_="">
    <xsd:import namespace="cd86268a-3d4c-44ad-9b42-689be4b4d93e"/>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6268a-3d4c-44ad-9b42-689be4b4d93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94C5541-42AC-4E8E-9F29-0C77EE618CC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86268a-3d4c-44ad-9b42-689be4b4d93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F063FC2-C41F-4A69-BD18-59FD4CCE5C67}">
  <ds:schemaRefs>
    <ds:schemaRef ds:uri="http://schemas.microsoft.com/sharepoint/v3/contenttype/forms"/>
  </ds:schemaRefs>
</ds:datastoreItem>
</file>

<file path=customXml/itemProps3.xml><?xml version="1.0" encoding="utf-8"?>
<ds:datastoreItem xmlns:ds="http://schemas.openxmlformats.org/officeDocument/2006/customXml" ds:itemID="{47919A25-BBC9-42F3-96F2-5F2073C527EB}">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DECHEMA-Vorlage</Template>
  <TotalTime>0</TotalTime>
  <Words>904</Words>
  <Application>Microsoft Office PowerPoint</Application>
  <PresentationFormat>Breitbild</PresentationFormat>
  <Paragraphs>168</Paragraphs>
  <Slides>13</Slides>
  <Notes>5</Notes>
  <HiddenSlides>0</HiddenSlides>
  <MMClips>0</MMClips>
  <ScaleCrop>false</ScaleCrop>
  <HeadingPairs>
    <vt:vector size="6" baseType="variant">
      <vt:variant>
        <vt:lpstr>Verwendete Schriftarten</vt:lpstr>
      </vt:variant>
      <vt:variant>
        <vt:i4>7</vt:i4>
      </vt:variant>
      <vt:variant>
        <vt:lpstr>Design</vt:lpstr>
      </vt:variant>
      <vt:variant>
        <vt:i4>5</vt:i4>
      </vt:variant>
      <vt:variant>
        <vt:lpstr>Folientitel</vt:lpstr>
      </vt:variant>
      <vt:variant>
        <vt:i4>13</vt:i4>
      </vt:variant>
    </vt:vector>
  </HeadingPairs>
  <TitlesOfParts>
    <vt:vector size="25" baseType="lpstr">
      <vt:lpstr>Arial</vt:lpstr>
      <vt:lpstr>Arial Nova</vt:lpstr>
      <vt:lpstr>Arial Nova Light</vt:lpstr>
      <vt:lpstr>Calibri</vt:lpstr>
      <vt:lpstr>Calibri Light</vt:lpstr>
      <vt:lpstr>Courier New</vt:lpstr>
      <vt:lpstr>Times New Roman</vt:lpstr>
      <vt:lpstr>Office</vt:lpstr>
      <vt:lpstr>Inhalt mit Seitenelement Fußzeile</vt:lpstr>
      <vt:lpstr>Nur Logo mit Fußzeile</vt:lpstr>
      <vt:lpstr>1_Office</vt:lpstr>
      <vt:lpstr>Benutzerdefiniertes Design</vt:lpstr>
      <vt:lpstr>Neues aus der DECHEMA</vt:lpstr>
      <vt:lpstr>Inhalt</vt:lpstr>
      <vt:lpstr>Auszeichnungen 2025</vt:lpstr>
      <vt:lpstr>NEU DECHEMA-Innovationspreis</vt:lpstr>
      <vt:lpstr>Stipendien der Max-Buchner-Forschungsstiftung</vt:lpstr>
      <vt:lpstr>Ergebnisse des Innovationstages Nachwuchs</vt:lpstr>
      <vt:lpstr>Material zur Bewerbung der Fachsektionen</vt:lpstr>
      <vt:lpstr>Aktuelle Veröffentlichungen (Auszug)</vt:lpstr>
      <vt:lpstr>Veröffentlichungen in Vorbereitung</vt:lpstr>
      <vt:lpstr>DECHEMA FORUM</vt:lpstr>
      <vt:lpstr>DECHEMA FORUM</vt:lpstr>
      <vt:lpstr>ACHEMA 2027 – Save the date!</vt:lpstr>
      <vt:lpstr>Informationsquellen zu den Gremien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Neues aus der DECHEMA</dc:title>
  <dc:creator>Rübberdt, Kathrin</dc:creator>
  <cp:lastModifiedBy>Rübberdt, Kathrin</cp:lastModifiedBy>
  <cp:revision>45</cp:revision>
  <dcterms:created xsi:type="dcterms:W3CDTF">2023-02-13T07:57:00Z</dcterms:created>
  <dcterms:modified xsi:type="dcterms:W3CDTF">2025-12-08T16:22:14Z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0x0101001F372F165236B148B248F4903B2F05D0</vt:lpwstr>
  </property>
</Properties>
</file>