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Layouts/slideLayout18.xml" ContentType="application/vnd.openxmlformats-officedocument.presentationml.slideLayout+xml"/>
  <Override PartName="/ppt/theme/theme4.xml" ContentType="application/vnd.openxmlformats-officedocument.them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  <p:sldMasterId id="2147483690" r:id="rId5"/>
    <p:sldMasterId id="2147483688" r:id="rId6"/>
    <p:sldMasterId id="2147483674" r:id="rId7"/>
    <p:sldMasterId id="2147483660" r:id="rId8"/>
  </p:sldMasterIdLst>
  <p:notesMasterIdLst>
    <p:notesMasterId r:id="rId23"/>
  </p:notesMasterIdLst>
  <p:sldIdLst>
    <p:sldId id="286" r:id="rId9"/>
    <p:sldId id="2091" r:id="rId10"/>
    <p:sldId id="2026" r:id="rId11"/>
    <p:sldId id="2097" r:id="rId12"/>
    <p:sldId id="2099" r:id="rId13"/>
    <p:sldId id="1798" r:id="rId14"/>
    <p:sldId id="1791" r:id="rId15"/>
    <p:sldId id="2018" r:id="rId16"/>
    <p:sldId id="2101" r:id="rId17"/>
    <p:sldId id="2100" r:id="rId18"/>
    <p:sldId id="2093" r:id="rId19"/>
    <p:sldId id="2096" r:id="rId20"/>
    <p:sldId id="2098" r:id="rId21"/>
    <p:sldId id="1790" r:id="rId22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207" userDrawn="1">
          <p15:clr>
            <a:srgbClr val="A4A3A4"/>
          </p15:clr>
        </p15:guide>
        <p15:guide id="2" pos="642" userDrawn="1">
          <p15:clr>
            <a:srgbClr val="A4A3A4"/>
          </p15:clr>
        </p15:guide>
        <p15:guide id="3" pos="2865" userDrawn="1">
          <p15:clr>
            <a:srgbClr val="A4A3A4"/>
          </p15:clr>
        </p15:guide>
        <p15:guide id="4" pos="4226" userDrawn="1">
          <p15:clr>
            <a:srgbClr val="A4A3A4"/>
          </p15:clr>
        </p15:guide>
        <p15:guide id="5" orient="horz" pos="3294" userDrawn="1">
          <p15:clr>
            <a:srgbClr val="A4A3A4"/>
          </p15:clr>
        </p15:guide>
        <p15:guide id="6" pos="4997" userDrawn="1">
          <p15:clr>
            <a:srgbClr val="A4A3A4"/>
          </p15:clr>
        </p15:guide>
        <p15:guide id="7" pos="1436" userDrawn="1">
          <p15:clr>
            <a:srgbClr val="A4A3A4"/>
          </p15:clr>
        </p15:guide>
        <p15:guide id="8" pos="5042" userDrawn="1">
          <p15:clr>
            <a:srgbClr val="A4A3A4"/>
          </p15:clr>
        </p15:guide>
        <p15:guide id="9" orient="horz" pos="2205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ikley, Tina" initials="MT" lastIdx="1" clrIdx="0">
    <p:extLst>
      <p:ext uri="{19B8F6BF-5375-455C-9EA6-DF929625EA0E}">
        <p15:presenceInfo xmlns:p15="http://schemas.microsoft.com/office/powerpoint/2012/main" userId="S::tina.mikley@dechema.de::ab0afca6-f833-44d8-b154-43bae390ec35" providerId="AD"/>
      </p:ext>
    </p:extLst>
  </p:cmAuthor>
  <p:cmAuthor id="2" name="Angster, Simone" initials="AS" lastIdx="3" clrIdx="1">
    <p:extLst>
      <p:ext uri="{19B8F6BF-5375-455C-9EA6-DF929625EA0E}">
        <p15:presenceInfo xmlns:p15="http://schemas.microsoft.com/office/powerpoint/2012/main" userId="S::simone.angster@dechema.de::f6d8ef9e-61fe-4d5e-aac9-755fd5d99f2a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983"/>
    <a:srgbClr val="0099FF"/>
    <a:srgbClr val="DE5619"/>
    <a:srgbClr val="7FC81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816" autoAdjust="0"/>
    <p:restoredTop sz="94660"/>
  </p:normalViewPr>
  <p:slideViewPr>
    <p:cSldViewPr snapToGrid="0">
      <p:cViewPr>
        <p:scale>
          <a:sx n="60" d="100"/>
          <a:sy n="60" d="100"/>
        </p:scale>
        <p:origin x="732" y="44"/>
      </p:cViewPr>
      <p:guideLst>
        <p:guide orient="horz" pos="1207"/>
        <p:guide pos="642"/>
        <p:guide pos="2865"/>
        <p:guide pos="4226"/>
        <p:guide orient="horz" pos="3294"/>
        <p:guide pos="4997"/>
        <p:guide pos="1436"/>
        <p:guide pos="5042"/>
        <p:guide orient="horz" pos="2205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5.xml"/><Relationship Id="rId13" Type="http://schemas.openxmlformats.org/officeDocument/2006/relationships/slide" Target="slides/slide5.xml"/><Relationship Id="rId18" Type="http://schemas.openxmlformats.org/officeDocument/2006/relationships/slide" Target="slides/slide10.xml"/><Relationship Id="rId26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3.xml"/><Relationship Id="rId7" Type="http://schemas.openxmlformats.org/officeDocument/2006/relationships/slideMaster" Target="slideMasters/slideMaster4.xml"/><Relationship Id="rId12" Type="http://schemas.openxmlformats.org/officeDocument/2006/relationships/slide" Target="slides/slide4.xml"/><Relationship Id="rId17" Type="http://schemas.openxmlformats.org/officeDocument/2006/relationships/slide" Target="slides/slide9.xml"/><Relationship Id="rId25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8.xml"/><Relationship Id="rId20" Type="http://schemas.openxmlformats.org/officeDocument/2006/relationships/slide" Target="slides/slide12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3.xml"/><Relationship Id="rId24" Type="http://schemas.openxmlformats.org/officeDocument/2006/relationships/commentAuthors" Target="commentAuthor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7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2.xml"/><Relationship Id="rId19" Type="http://schemas.openxmlformats.org/officeDocument/2006/relationships/slide" Target="slides/slide1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1.xml"/><Relationship Id="rId14" Type="http://schemas.openxmlformats.org/officeDocument/2006/relationships/slide" Target="slides/slide6.xml"/><Relationship Id="rId22" Type="http://schemas.openxmlformats.org/officeDocument/2006/relationships/slide" Target="slides/slide14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C9249D5-1A72-4B45-9E05-130FEF86E189}" type="datetimeFigureOut">
              <a:rPr lang="de-DE" smtClean="0"/>
              <a:t>24.03.2026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3ACB30A-ED89-431E-9732-2BBCAF9ACA8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202961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E4B18FB-EBA9-F993-AD1F-CB5E08A757B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>
            <a:extLst>
              <a:ext uri="{FF2B5EF4-FFF2-40B4-BE49-F238E27FC236}">
                <a16:creationId xmlns:a16="http://schemas.microsoft.com/office/drawing/2014/main" id="{4B15E554-118E-3BFB-3504-9DEFA2B67D0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>
            <a:extLst>
              <a:ext uri="{FF2B5EF4-FFF2-40B4-BE49-F238E27FC236}">
                <a16:creationId xmlns:a16="http://schemas.microsoft.com/office/drawing/2014/main" id="{50722F27-2B41-5549-51CC-01370C7605B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75FB2729-A14D-E17C-DA35-36AC19D0CDD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C7EB8B6-0B38-4903-BD2F-3B10BF3B6F32}" type="slidenum">
              <a:rPr lang="de-DE" smtClean="0"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686231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Abfrage, ob weitere Papiere geplant sind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C7EB8B6-0B38-4903-BD2F-3B10BF3B6F32}" type="slidenum">
              <a:rPr lang="de-DE" smtClean="0"/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7973279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C7EB8B6-0B38-4903-BD2F-3B10BF3B6F32}" type="slidenum">
              <a:rPr lang="de-DE" smtClean="0"/>
              <a:t>11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967533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>
            <a:extLst>
              <a:ext uri="{FF2B5EF4-FFF2-40B4-BE49-F238E27FC236}">
                <a16:creationId xmlns:a16="http://schemas.microsoft.com/office/drawing/2014/main" id="{0FC69FAB-8303-4EC1-84B0-18C0E93D2F1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95237" y="6280029"/>
            <a:ext cx="1745313" cy="406939"/>
          </a:xfrm>
          <a:prstGeom prst="rect">
            <a:avLst/>
          </a:prstGeom>
        </p:spPr>
      </p:pic>
      <p:pic>
        <p:nvPicPr>
          <p:cNvPr id="4" name="Grafik 3">
            <a:extLst>
              <a:ext uri="{FF2B5EF4-FFF2-40B4-BE49-F238E27FC236}">
                <a16:creationId xmlns:a16="http://schemas.microsoft.com/office/drawing/2014/main" id="{73522BB7-D471-4EA7-BD3E-EA9871BA3E1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24281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ontak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 descr="Ein Bild, das Platz enthält.&#10;&#10;Automatisch generierte Beschreibung">
            <a:extLst>
              <a:ext uri="{FF2B5EF4-FFF2-40B4-BE49-F238E27FC236}">
                <a16:creationId xmlns:a16="http://schemas.microsoft.com/office/drawing/2014/main" id="{878F349D-1CD3-4CD0-8AB1-932647F6D28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5E1F9294-2D19-498D-A292-E44467CDEABB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7095625" y="1676398"/>
            <a:ext cx="4760912" cy="350520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de-DE" dirty="0"/>
              <a:t>Kontakt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3" name="Bildplatzhalter 2">
            <a:extLst>
              <a:ext uri="{FF2B5EF4-FFF2-40B4-BE49-F238E27FC236}">
                <a16:creationId xmlns:a16="http://schemas.microsoft.com/office/drawing/2014/main" id="{FDC6099C-C96C-4C1B-AFF8-3A89A0A3713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494092" y="1692441"/>
            <a:ext cx="3057524" cy="350520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/>
              <a:t>Bild durch Klicken auf Symbol hinzufügen</a:t>
            </a:r>
          </a:p>
        </p:txBody>
      </p:sp>
    </p:spTree>
    <p:extLst>
      <p:ext uri="{BB962C8B-B14F-4D97-AF65-F5344CB8AC3E}">
        <p14:creationId xmlns:p14="http://schemas.microsoft.com/office/powerpoint/2010/main" val="2257971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2182224-0EAD-4876-B8D1-205007425F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A5B28BAB-4F7D-4E0E-B03F-72BD0AE14DF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6E3127DE-6B54-4C86-953B-E040BAAF2A6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33658FD6-C27F-4D38-B269-6B1C6AD2EC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1B87D6-59B0-413B-A104-E25D420936CF}" type="datetimeFigureOut">
              <a:rPr lang="de-DE" smtClean="0"/>
              <a:t>24.03.2026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B8460270-FF94-4181-BB9C-19121B232D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34C821F7-ED0F-432D-8315-F7B43E27B7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923AEB-9A3B-4D0D-A63A-E00BD6EB470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3854317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88C67B7-1DA8-42D2-A85D-A46FB92A40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2720FE68-CEC2-44D4-B7EC-2D95D2E36AF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/>
              <a:t>Bild durch Klicken auf Symbol hinzufügen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CE1A1B65-2743-4B24-B00B-008C0DF05E3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B41800E5-E2D0-4036-B147-A6C030048A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1B87D6-59B0-413B-A104-E25D420936CF}" type="datetimeFigureOut">
              <a:rPr lang="de-DE" smtClean="0"/>
              <a:t>24.03.2026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0A2F50B0-EED9-4944-9E42-98216EF625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77C19D32-D08B-4C00-A82E-86454FE2C0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923AEB-9A3B-4D0D-A63A-E00BD6EB470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2039698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eamvorstell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>
            <a:extLst>
              <a:ext uri="{FF2B5EF4-FFF2-40B4-BE49-F238E27FC236}">
                <a16:creationId xmlns:a16="http://schemas.microsoft.com/office/drawing/2014/main" id="{6A0C9C51-6920-4CF0-9392-37C7F389E69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7" name="Bildplatzhalter 28">
            <a:extLst>
              <a:ext uri="{FF2B5EF4-FFF2-40B4-BE49-F238E27FC236}">
                <a16:creationId xmlns:a16="http://schemas.microsoft.com/office/drawing/2014/main" id="{ADB91728-9422-496B-976C-70D3226BBEBB}"/>
              </a:ext>
            </a:extLst>
          </p:cNvPr>
          <p:cNvSpPr>
            <a:spLocks noGrp="1"/>
          </p:cNvSpPr>
          <p:nvPr>
            <p:ph type="pic" sz="quarter" idx="49"/>
          </p:nvPr>
        </p:nvSpPr>
        <p:spPr>
          <a:xfrm>
            <a:off x="3262801" y="1550407"/>
            <a:ext cx="1335567" cy="1746512"/>
          </a:xfrm>
        </p:spPr>
        <p:txBody>
          <a:bodyPr lIns="36000" rIns="0"/>
          <a:lstStyle>
            <a:lvl1pPr>
              <a:lnSpc>
                <a:spcPct val="90000"/>
              </a:lnSpc>
              <a:spcAft>
                <a:spcPts val="0"/>
              </a:spcAft>
              <a:defRPr sz="400">
                <a:solidFill>
                  <a:schemeClr val="tx1"/>
                </a:solidFill>
              </a:defRPr>
            </a:lvl1pPr>
          </a:lstStyle>
          <a:p>
            <a:r>
              <a:rPr lang="de-DE"/>
              <a:t>Bild durch Klicken auf Symbol hinzufügen</a:t>
            </a:r>
          </a:p>
        </p:txBody>
      </p:sp>
      <p:sp>
        <p:nvSpPr>
          <p:cNvPr id="38" name="Bildplatzhalter 28">
            <a:extLst>
              <a:ext uri="{FF2B5EF4-FFF2-40B4-BE49-F238E27FC236}">
                <a16:creationId xmlns:a16="http://schemas.microsoft.com/office/drawing/2014/main" id="{D6FD56F8-B193-4206-9DE3-BEB7C5EE4247}"/>
              </a:ext>
            </a:extLst>
          </p:cNvPr>
          <p:cNvSpPr>
            <a:spLocks noGrp="1"/>
          </p:cNvSpPr>
          <p:nvPr>
            <p:ph type="pic" sz="quarter" idx="50"/>
          </p:nvPr>
        </p:nvSpPr>
        <p:spPr>
          <a:xfrm>
            <a:off x="4847750" y="1550407"/>
            <a:ext cx="1335567" cy="1746512"/>
          </a:xfrm>
        </p:spPr>
        <p:txBody>
          <a:bodyPr lIns="36000" rIns="0"/>
          <a:lstStyle>
            <a:lvl1pPr>
              <a:lnSpc>
                <a:spcPct val="90000"/>
              </a:lnSpc>
              <a:spcAft>
                <a:spcPts val="0"/>
              </a:spcAft>
              <a:defRPr sz="400">
                <a:solidFill>
                  <a:schemeClr val="tx1"/>
                </a:solidFill>
              </a:defRPr>
            </a:lvl1pPr>
          </a:lstStyle>
          <a:p>
            <a:r>
              <a:rPr lang="de-DE"/>
              <a:t>Bild durch Klicken auf Symbol hinzufügen</a:t>
            </a:r>
          </a:p>
        </p:txBody>
      </p:sp>
      <p:sp>
        <p:nvSpPr>
          <p:cNvPr id="48" name="Foliennummernplatzhalter 6">
            <a:extLst>
              <a:ext uri="{FF2B5EF4-FFF2-40B4-BE49-F238E27FC236}">
                <a16:creationId xmlns:a16="http://schemas.microsoft.com/office/drawing/2014/main" id="{F45F5719-3ADD-4098-A737-76298B8CE0CF}"/>
              </a:ext>
            </a:extLst>
          </p:cNvPr>
          <p:cNvSpPr txBox="1">
            <a:spLocks/>
          </p:cNvSpPr>
          <p:nvPr userDrawn="1"/>
        </p:nvSpPr>
        <p:spPr>
          <a:xfrm>
            <a:off x="11429378" y="5863230"/>
            <a:ext cx="740772" cy="4666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fld id="{11923AEB-9A3B-4D0D-A63A-E00BD6EB4706}" type="slidenum">
              <a:rPr lang="de-DE" smtClean="0">
                <a:solidFill>
                  <a:schemeClr val="bg1"/>
                </a:solidFill>
                <a:latin typeface="Arial Nova" panose="020B0504020202020204" pitchFamily="34" charset="0"/>
              </a:rPr>
              <a:pPr algn="l"/>
              <a:t>‹Nr.›</a:t>
            </a:fld>
            <a:endParaRPr lang="de-DE" dirty="0">
              <a:solidFill>
                <a:schemeClr val="bg1"/>
              </a:solidFill>
              <a:latin typeface="Arial Nova" panose="020B0504020202020204" pitchFamily="34" charset="0"/>
            </a:endParaRPr>
          </a:p>
        </p:txBody>
      </p:sp>
      <p:sp>
        <p:nvSpPr>
          <p:cNvPr id="42" name="Bildplatzhalter 28">
            <a:extLst>
              <a:ext uri="{FF2B5EF4-FFF2-40B4-BE49-F238E27FC236}">
                <a16:creationId xmlns:a16="http://schemas.microsoft.com/office/drawing/2014/main" id="{6A70CF88-AAAC-4C43-85C0-85948BE6D9FF}"/>
              </a:ext>
            </a:extLst>
          </p:cNvPr>
          <p:cNvSpPr>
            <a:spLocks noGrp="1"/>
          </p:cNvSpPr>
          <p:nvPr>
            <p:ph type="pic" sz="quarter" idx="51"/>
          </p:nvPr>
        </p:nvSpPr>
        <p:spPr>
          <a:xfrm>
            <a:off x="1677852" y="1550407"/>
            <a:ext cx="1335567" cy="1746512"/>
          </a:xfrm>
        </p:spPr>
        <p:txBody>
          <a:bodyPr lIns="36000" rIns="0"/>
          <a:lstStyle>
            <a:lvl1pPr>
              <a:lnSpc>
                <a:spcPct val="90000"/>
              </a:lnSpc>
              <a:spcAft>
                <a:spcPts val="0"/>
              </a:spcAft>
              <a:defRPr sz="400">
                <a:solidFill>
                  <a:schemeClr val="tx1"/>
                </a:solidFill>
              </a:defRPr>
            </a:lvl1pPr>
          </a:lstStyle>
          <a:p>
            <a:r>
              <a:rPr lang="de-DE"/>
              <a:t>Bild durch Klicken auf Symbol hinzufügen</a:t>
            </a:r>
          </a:p>
        </p:txBody>
      </p:sp>
      <p:sp>
        <p:nvSpPr>
          <p:cNvPr id="44" name="Bildplatzhalter 28">
            <a:extLst>
              <a:ext uri="{FF2B5EF4-FFF2-40B4-BE49-F238E27FC236}">
                <a16:creationId xmlns:a16="http://schemas.microsoft.com/office/drawing/2014/main" id="{C59BA327-4C6D-465A-AF2D-8BD83206B774}"/>
              </a:ext>
            </a:extLst>
          </p:cNvPr>
          <p:cNvSpPr>
            <a:spLocks noGrp="1"/>
          </p:cNvSpPr>
          <p:nvPr>
            <p:ph type="pic" sz="quarter" idx="53"/>
          </p:nvPr>
        </p:nvSpPr>
        <p:spPr>
          <a:xfrm>
            <a:off x="6463192" y="1544866"/>
            <a:ext cx="1335567" cy="1746512"/>
          </a:xfrm>
        </p:spPr>
        <p:txBody>
          <a:bodyPr lIns="36000" rIns="0"/>
          <a:lstStyle>
            <a:lvl1pPr>
              <a:lnSpc>
                <a:spcPct val="90000"/>
              </a:lnSpc>
              <a:spcAft>
                <a:spcPts val="0"/>
              </a:spcAft>
              <a:defRPr sz="400">
                <a:solidFill>
                  <a:schemeClr val="tx1"/>
                </a:solidFill>
              </a:defRPr>
            </a:lvl1pPr>
          </a:lstStyle>
          <a:p>
            <a:r>
              <a:rPr lang="de-DE"/>
              <a:t>Bild durch Klicken auf Symbol hinzufügen</a:t>
            </a:r>
          </a:p>
        </p:txBody>
      </p:sp>
      <p:sp>
        <p:nvSpPr>
          <p:cNvPr id="46" name="Bildplatzhalter 28">
            <a:extLst>
              <a:ext uri="{FF2B5EF4-FFF2-40B4-BE49-F238E27FC236}">
                <a16:creationId xmlns:a16="http://schemas.microsoft.com/office/drawing/2014/main" id="{F02FAF71-9479-435D-9978-2C2917DED380}"/>
              </a:ext>
            </a:extLst>
          </p:cNvPr>
          <p:cNvSpPr>
            <a:spLocks noGrp="1"/>
          </p:cNvSpPr>
          <p:nvPr>
            <p:ph type="pic" sz="quarter" idx="55"/>
          </p:nvPr>
        </p:nvSpPr>
        <p:spPr>
          <a:xfrm>
            <a:off x="1673693" y="4033142"/>
            <a:ext cx="1335567" cy="1746512"/>
          </a:xfrm>
        </p:spPr>
        <p:txBody>
          <a:bodyPr lIns="36000" rIns="0"/>
          <a:lstStyle>
            <a:lvl1pPr>
              <a:lnSpc>
                <a:spcPct val="90000"/>
              </a:lnSpc>
              <a:spcAft>
                <a:spcPts val="0"/>
              </a:spcAft>
              <a:defRPr sz="400">
                <a:solidFill>
                  <a:schemeClr val="tx1"/>
                </a:solidFill>
              </a:defRPr>
            </a:lvl1pPr>
          </a:lstStyle>
          <a:p>
            <a:r>
              <a:rPr lang="de-DE"/>
              <a:t>Bild durch Klicken auf Symbol hinzufügen</a:t>
            </a:r>
          </a:p>
        </p:txBody>
      </p:sp>
      <p:sp>
        <p:nvSpPr>
          <p:cNvPr id="49" name="Titel 1">
            <a:extLst>
              <a:ext uri="{FF2B5EF4-FFF2-40B4-BE49-F238E27FC236}">
                <a16:creationId xmlns:a16="http://schemas.microsoft.com/office/drawing/2014/main" id="{196B407F-FAEF-4811-9CFC-503A91BC052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54205" y="440575"/>
            <a:ext cx="10297330" cy="798657"/>
          </a:xfrm>
        </p:spPr>
        <p:txBody>
          <a:bodyPr>
            <a:normAutofit/>
          </a:bodyPr>
          <a:lstStyle>
            <a:lvl1pPr>
              <a:defRPr sz="3400" b="1" kern="0" spc="0" baseline="0">
                <a:solidFill>
                  <a:schemeClr val="tx1">
                    <a:lumMod val="50000"/>
                    <a:lumOff val="50000"/>
                  </a:schemeClr>
                </a:solidFill>
                <a:latin typeface="Arial Nova" panose="020B0504020202020204" pitchFamily="34" charset="0"/>
              </a:defRPr>
            </a:lvl1pPr>
          </a:lstStyle>
          <a:p>
            <a:r>
              <a:rPr lang="de-DE" dirty="0"/>
              <a:t>Headline</a:t>
            </a:r>
          </a:p>
        </p:txBody>
      </p:sp>
      <p:sp>
        <p:nvSpPr>
          <p:cNvPr id="52" name="Textplatzhalter 2">
            <a:extLst>
              <a:ext uri="{FF2B5EF4-FFF2-40B4-BE49-F238E27FC236}">
                <a16:creationId xmlns:a16="http://schemas.microsoft.com/office/drawing/2014/main" id="{E803FECB-0D77-47EA-BC6E-629DF5119D13}"/>
              </a:ext>
            </a:extLst>
          </p:cNvPr>
          <p:cNvSpPr>
            <a:spLocks noGrp="1"/>
          </p:cNvSpPr>
          <p:nvPr>
            <p:ph type="body" sz="quarter" idx="58" hasCustomPrompt="1"/>
          </p:nvPr>
        </p:nvSpPr>
        <p:spPr>
          <a:xfrm>
            <a:off x="4843591" y="3291378"/>
            <a:ext cx="1339726" cy="459710"/>
          </a:xfrm>
        </p:spPr>
        <p:txBody>
          <a:bodyPr lIns="36000" tIns="144000" rIns="0" anchor="ctr" anchorCtr="0">
            <a:noAutofit/>
          </a:bodyPr>
          <a:lstStyle>
            <a:lvl1pPr marL="0" indent="0" algn="l">
              <a:lnSpc>
                <a:spcPts val="600"/>
              </a:lnSpc>
              <a:spcBef>
                <a:spcPts val="1000"/>
              </a:spcBef>
              <a:spcAft>
                <a:spcPts val="0"/>
              </a:spcAft>
              <a:buNone/>
              <a:defRPr sz="1100" b="0" i="0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de-DE" dirty="0"/>
              <a:t>Name </a:t>
            </a:r>
          </a:p>
          <a:p>
            <a:pPr lvl="0"/>
            <a:r>
              <a:rPr lang="de-DE" dirty="0"/>
              <a:t>Position</a:t>
            </a:r>
          </a:p>
        </p:txBody>
      </p:sp>
      <p:sp>
        <p:nvSpPr>
          <p:cNvPr id="55" name="Textplatzhalter 2">
            <a:extLst>
              <a:ext uri="{FF2B5EF4-FFF2-40B4-BE49-F238E27FC236}">
                <a16:creationId xmlns:a16="http://schemas.microsoft.com/office/drawing/2014/main" id="{EE50795A-56AA-4760-93A5-4296F03E8D2C}"/>
              </a:ext>
            </a:extLst>
          </p:cNvPr>
          <p:cNvSpPr>
            <a:spLocks noGrp="1"/>
          </p:cNvSpPr>
          <p:nvPr>
            <p:ph type="body" sz="quarter" idx="59" hasCustomPrompt="1"/>
          </p:nvPr>
        </p:nvSpPr>
        <p:spPr>
          <a:xfrm>
            <a:off x="1671613" y="3284234"/>
            <a:ext cx="1339726" cy="459710"/>
          </a:xfrm>
        </p:spPr>
        <p:txBody>
          <a:bodyPr lIns="36000" tIns="144000" rIns="0" anchor="ctr" anchorCtr="0">
            <a:noAutofit/>
          </a:bodyPr>
          <a:lstStyle>
            <a:lvl1pPr marL="0" indent="0" algn="l">
              <a:lnSpc>
                <a:spcPts val="600"/>
              </a:lnSpc>
              <a:spcBef>
                <a:spcPts val="1000"/>
              </a:spcBef>
              <a:spcAft>
                <a:spcPts val="0"/>
              </a:spcAft>
              <a:buNone/>
              <a:defRPr sz="1100" b="0" i="0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de-DE" dirty="0"/>
              <a:t>Name </a:t>
            </a:r>
          </a:p>
          <a:p>
            <a:pPr lvl="0"/>
            <a:r>
              <a:rPr lang="de-DE" dirty="0"/>
              <a:t>Position</a:t>
            </a:r>
          </a:p>
        </p:txBody>
      </p:sp>
      <p:sp>
        <p:nvSpPr>
          <p:cNvPr id="56" name="Textplatzhalter 2">
            <a:extLst>
              <a:ext uri="{FF2B5EF4-FFF2-40B4-BE49-F238E27FC236}">
                <a16:creationId xmlns:a16="http://schemas.microsoft.com/office/drawing/2014/main" id="{0274A72D-9381-4820-B3C6-919308AC1DFA}"/>
              </a:ext>
            </a:extLst>
          </p:cNvPr>
          <p:cNvSpPr>
            <a:spLocks noGrp="1"/>
          </p:cNvSpPr>
          <p:nvPr>
            <p:ph type="body" sz="quarter" idx="60" hasCustomPrompt="1"/>
          </p:nvPr>
        </p:nvSpPr>
        <p:spPr>
          <a:xfrm>
            <a:off x="6459033" y="3291378"/>
            <a:ext cx="1339726" cy="459710"/>
          </a:xfrm>
        </p:spPr>
        <p:txBody>
          <a:bodyPr lIns="36000" tIns="144000" rIns="0" anchor="ctr" anchorCtr="0">
            <a:noAutofit/>
          </a:bodyPr>
          <a:lstStyle>
            <a:lvl1pPr marL="0" indent="0" algn="l">
              <a:lnSpc>
                <a:spcPts val="600"/>
              </a:lnSpc>
              <a:spcBef>
                <a:spcPts val="1000"/>
              </a:spcBef>
              <a:spcAft>
                <a:spcPts val="0"/>
              </a:spcAft>
              <a:buNone/>
              <a:defRPr sz="1100" b="0" i="0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de-DE" dirty="0"/>
              <a:t>Name </a:t>
            </a:r>
          </a:p>
          <a:p>
            <a:pPr lvl="0"/>
            <a:r>
              <a:rPr lang="de-DE" dirty="0"/>
              <a:t>Position</a:t>
            </a:r>
          </a:p>
        </p:txBody>
      </p:sp>
      <p:sp>
        <p:nvSpPr>
          <p:cNvPr id="57" name="Textplatzhalter 2">
            <a:extLst>
              <a:ext uri="{FF2B5EF4-FFF2-40B4-BE49-F238E27FC236}">
                <a16:creationId xmlns:a16="http://schemas.microsoft.com/office/drawing/2014/main" id="{F00FDB44-2175-4D9F-BE72-DABC6D9D5505}"/>
              </a:ext>
            </a:extLst>
          </p:cNvPr>
          <p:cNvSpPr>
            <a:spLocks noGrp="1"/>
          </p:cNvSpPr>
          <p:nvPr>
            <p:ph type="body" sz="quarter" idx="61" hasCustomPrompt="1"/>
          </p:nvPr>
        </p:nvSpPr>
        <p:spPr>
          <a:xfrm>
            <a:off x="3260721" y="3291378"/>
            <a:ext cx="1339726" cy="459710"/>
          </a:xfrm>
        </p:spPr>
        <p:txBody>
          <a:bodyPr lIns="36000" tIns="144000" rIns="0" anchor="ctr" anchorCtr="0">
            <a:noAutofit/>
          </a:bodyPr>
          <a:lstStyle>
            <a:lvl1pPr marL="0" indent="0" algn="l">
              <a:lnSpc>
                <a:spcPts val="600"/>
              </a:lnSpc>
              <a:spcBef>
                <a:spcPts val="1000"/>
              </a:spcBef>
              <a:spcAft>
                <a:spcPts val="0"/>
              </a:spcAft>
              <a:buNone/>
              <a:defRPr sz="1100" b="0" i="0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de-DE" dirty="0"/>
              <a:t>Name </a:t>
            </a:r>
          </a:p>
          <a:p>
            <a:pPr lvl="0"/>
            <a:r>
              <a:rPr lang="de-DE" dirty="0"/>
              <a:t>Position</a:t>
            </a:r>
          </a:p>
        </p:txBody>
      </p:sp>
      <p:sp>
        <p:nvSpPr>
          <p:cNvPr id="58" name="Textplatzhalter 2">
            <a:extLst>
              <a:ext uri="{FF2B5EF4-FFF2-40B4-BE49-F238E27FC236}">
                <a16:creationId xmlns:a16="http://schemas.microsoft.com/office/drawing/2014/main" id="{8F5F2A93-7998-4F55-989B-C477C64F0104}"/>
              </a:ext>
            </a:extLst>
          </p:cNvPr>
          <p:cNvSpPr>
            <a:spLocks noGrp="1"/>
          </p:cNvSpPr>
          <p:nvPr>
            <p:ph type="body" sz="quarter" idx="62" hasCustomPrompt="1"/>
          </p:nvPr>
        </p:nvSpPr>
        <p:spPr>
          <a:xfrm>
            <a:off x="1671613" y="5779654"/>
            <a:ext cx="1339726" cy="459710"/>
          </a:xfrm>
        </p:spPr>
        <p:txBody>
          <a:bodyPr lIns="36000" tIns="144000" rIns="0" anchor="ctr" anchorCtr="0">
            <a:noAutofit/>
          </a:bodyPr>
          <a:lstStyle>
            <a:lvl1pPr marL="0" indent="0" algn="l">
              <a:lnSpc>
                <a:spcPts val="600"/>
              </a:lnSpc>
              <a:spcBef>
                <a:spcPts val="1000"/>
              </a:spcBef>
              <a:spcAft>
                <a:spcPts val="0"/>
              </a:spcAft>
              <a:buNone/>
              <a:defRPr sz="1100" b="0" i="0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de-DE" dirty="0"/>
              <a:t>Name </a:t>
            </a:r>
          </a:p>
          <a:p>
            <a:pPr lvl="0"/>
            <a:r>
              <a:rPr lang="de-DE" dirty="0"/>
              <a:t>Position</a:t>
            </a:r>
          </a:p>
        </p:txBody>
      </p:sp>
      <p:sp>
        <p:nvSpPr>
          <p:cNvPr id="68" name="Bildplatzhalter 28">
            <a:extLst>
              <a:ext uri="{FF2B5EF4-FFF2-40B4-BE49-F238E27FC236}">
                <a16:creationId xmlns:a16="http://schemas.microsoft.com/office/drawing/2014/main" id="{A40D15C3-DFC6-4341-8645-52B34421BF17}"/>
              </a:ext>
            </a:extLst>
          </p:cNvPr>
          <p:cNvSpPr>
            <a:spLocks noGrp="1"/>
          </p:cNvSpPr>
          <p:nvPr>
            <p:ph type="pic" sz="quarter" idx="63"/>
          </p:nvPr>
        </p:nvSpPr>
        <p:spPr>
          <a:xfrm>
            <a:off x="3260721" y="4033142"/>
            <a:ext cx="1335567" cy="1746512"/>
          </a:xfrm>
        </p:spPr>
        <p:txBody>
          <a:bodyPr lIns="36000" rIns="0"/>
          <a:lstStyle>
            <a:lvl1pPr>
              <a:lnSpc>
                <a:spcPct val="90000"/>
              </a:lnSpc>
              <a:spcAft>
                <a:spcPts val="0"/>
              </a:spcAft>
              <a:defRPr sz="400">
                <a:solidFill>
                  <a:schemeClr val="tx1"/>
                </a:solidFill>
              </a:defRPr>
            </a:lvl1pPr>
          </a:lstStyle>
          <a:p>
            <a:r>
              <a:rPr lang="de-DE"/>
              <a:t>Bild durch Klicken auf Symbol hinzufügen</a:t>
            </a:r>
          </a:p>
        </p:txBody>
      </p:sp>
      <p:sp>
        <p:nvSpPr>
          <p:cNvPr id="69" name="Textplatzhalter 2">
            <a:extLst>
              <a:ext uri="{FF2B5EF4-FFF2-40B4-BE49-F238E27FC236}">
                <a16:creationId xmlns:a16="http://schemas.microsoft.com/office/drawing/2014/main" id="{A3F592AC-314D-40CA-B0B2-323E572B2934}"/>
              </a:ext>
            </a:extLst>
          </p:cNvPr>
          <p:cNvSpPr>
            <a:spLocks noGrp="1"/>
          </p:cNvSpPr>
          <p:nvPr>
            <p:ph type="body" sz="quarter" idx="64" hasCustomPrompt="1"/>
          </p:nvPr>
        </p:nvSpPr>
        <p:spPr>
          <a:xfrm>
            <a:off x="3258641" y="5779654"/>
            <a:ext cx="1339726" cy="459710"/>
          </a:xfrm>
        </p:spPr>
        <p:txBody>
          <a:bodyPr lIns="36000" tIns="144000" rIns="0" anchor="ctr" anchorCtr="0">
            <a:noAutofit/>
          </a:bodyPr>
          <a:lstStyle>
            <a:lvl1pPr marL="0" indent="0" algn="l">
              <a:lnSpc>
                <a:spcPts val="600"/>
              </a:lnSpc>
              <a:spcBef>
                <a:spcPts val="1000"/>
              </a:spcBef>
              <a:spcAft>
                <a:spcPts val="0"/>
              </a:spcAft>
              <a:buNone/>
              <a:defRPr sz="1100" b="0" i="0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de-DE" dirty="0"/>
              <a:t>Name </a:t>
            </a:r>
          </a:p>
          <a:p>
            <a:pPr lvl="0"/>
            <a:r>
              <a:rPr lang="de-DE" dirty="0"/>
              <a:t>Position</a:t>
            </a:r>
          </a:p>
        </p:txBody>
      </p:sp>
      <p:sp>
        <p:nvSpPr>
          <p:cNvPr id="70" name="Bildplatzhalter 28">
            <a:extLst>
              <a:ext uri="{FF2B5EF4-FFF2-40B4-BE49-F238E27FC236}">
                <a16:creationId xmlns:a16="http://schemas.microsoft.com/office/drawing/2014/main" id="{40C32D54-A0AC-42E3-9617-FBB98EDD7F96}"/>
              </a:ext>
            </a:extLst>
          </p:cNvPr>
          <p:cNvSpPr>
            <a:spLocks noGrp="1"/>
          </p:cNvSpPr>
          <p:nvPr>
            <p:ph type="pic" sz="quarter" idx="65"/>
          </p:nvPr>
        </p:nvSpPr>
        <p:spPr>
          <a:xfrm>
            <a:off x="4847750" y="4033142"/>
            <a:ext cx="1335567" cy="1746512"/>
          </a:xfrm>
        </p:spPr>
        <p:txBody>
          <a:bodyPr lIns="36000" rIns="0"/>
          <a:lstStyle>
            <a:lvl1pPr>
              <a:lnSpc>
                <a:spcPct val="90000"/>
              </a:lnSpc>
              <a:spcAft>
                <a:spcPts val="0"/>
              </a:spcAft>
              <a:defRPr sz="400">
                <a:solidFill>
                  <a:schemeClr val="tx1"/>
                </a:solidFill>
              </a:defRPr>
            </a:lvl1pPr>
          </a:lstStyle>
          <a:p>
            <a:r>
              <a:rPr lang="de-DE"/>
              <a:t>Bild durch Klicken auf Symbol hinzufügen</a:t>
            </a:r>
          </a:p>
        </p:txBody>
      </p:sp>
      <p:sp>
        <p:nvSpPr>
          <p:cNvPr id="71" name="Textplatzhalter 2">
            <a:extLst>
              <a:ext uri="{FF2B5EF4-FFF2-40B4-BE49-F238E27FC236}">
                <a16:creationId xmlns:a16="http://schemas.microsoft.com/office/drawing/2014/main" id="{EF8A1C37-0124-4350-92B0-446D599C9A1B}"/>
              </a:ext>
            </a:extLst>
          </p:cNvPr>
          <p:cNvSpPr>
            <a:spLocks noGrp="1"/>
          </p:cNvSpPr>
          <p:nvPr>
            <p:ph type="body" sz="quarter" idx="66" hasCustomPrompt="1"/>
          </p:nvPr>
        </p:nvSpPr>
        <p:spPr>
          <a:xfrm>
            <a:off x="4845670" y="5779654"/>
            <a:ext cx="1339726" cy="459710"/>
          </a:xfrm>
        </p:spPr>
        <p:txBody>
          <a:bodyPr lIns="36000" tIns="144000" rIns="0" anchor="ctr" anchorCtr="0">
            <a:noAutofit/>
          </a:bodyPr>
          <a:lstStyle>
            <a:lvl1pPr marL="0" indent="0" algn="l">
              <a:lnSpc>
                <a:spcPts val="600"/>
              </a:lnSpc>
              <a:spcBef>
                <a:spcPts val="1000"/>
              </a:spcBef>
              <a:spcAft>
                <a:spcPts val="0"/>
              </a:spcAft>
              <a:buNone/>
              <a:defRPr sz="1100" b="0" i="0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de-DE" dirty="0"/>
              <a:t>Name </a:t>
            </a:r>
          </a:p>
          <a:p>
            <a:pPr lvl="0"/>
            <a:r>
              <a:rPr lang="de-DE" dirty="0"/>
              <a:t>Position</a:t>
            </a:r>
          </a:p>
        </p:txBody>
      </p:sp>
      <p:sp>
        <p:nvSpPr>
          <p:cNvPr id="72" name="Bildplatzhalter 28">
            <a:extLst>
              <a:ext uri="{FF2B5EF4-FFF2-40B4-BE49-F238E27FC236}">
                <a16:creationId xmlns:a16="http://schemas.microsoft.com/office/drawing/2014/main" id="{9CAD539B-5E1F-4DB5-B1EA-2F7AECAEA181}"/>
              </a:ext>
            </a:extLst>
          </p:cNvPr>
          <p:cNvSpPr>
            <a:spLocks noGrp="1"/>
          </p:cNvSpPr>
          <p:nvPr>
            <p:ph type="pic" sz="quarter" idx="67"/>
          </p:nvPr>
        </p:nvSpPr>
        <p:spPr>
          <a:xfrm>
            <a:off x="6463192" y="4033142"/>
            <a:ext cx="1335567" cy="1746512"/>
          </a:xfrm>
        </p:spPr>
        <p:txBody>
          <a:bodyPr lIns="36000" rIns="0"/>
          <a:lstStyle>
            <a:lvl1pPr>
              <a:lnSpc>
                <a:spcPct val="90000"/>
              </a:lnSpc>
              <a:spcAft>
                <a:spcPts val="0"/>
              </a:spcAft>
              <a:defRPr sz="400">
                <a:solidFill>
                  <a:schemeClr val="tx1"/>
                </a:solidFill>
              </a:defRPr>
            </a:lvl1pPr>
          </a:lstStyle>
          <a:p>
            <a:r>
              <a:rPr lang="de-DE"/>
              <a:t>Bild durch Klicken auf Symbol hinzufügen</a:t>
            </a:r>
          </a:p>
        </p:txBody>
      </p:sp>
      <p:sp>
        <p:nvSpPr>
          <p:cNvPr id="73" name="Textplatzhalter 2">
            <a:extLst>
              <a:ext uri="{FF2B5EF4-FFF2-40B4-BE49-F238E27FC236}">
                <a16:creationId xmlns:a16="http://schemas.microsoft.com/office/drawing/2014/main" id="{8D18F2E5-71F1-450E-A6BA-C4284769A2AB}"/>
              </a:ext>
            </a:extLst>
          </p:cNvPr>
          <p:cNvSpPr>
            <a:spLocks noGrp="1"/>
          </p:cNvSpPr>
          <p:nvPr>
            <p:ph type="body" sz="quarter" idx="68" hasCustomPrompt="1"/>
          </p:nvPr>
        </p:nvSpPr>
        <p:spPr>
          <a:xfrm>
            <a:off x="6461112" y="5779654"/>
            <a:ext cx="1339726" cy="459710"/>
          </a:xfrm>
        </p:spPr>
        <p:txBody>
          <a:bodyPr lIns="36000" tIns="144000" rIns="0" anchor="ctr" anchorCtr="0">
            <a:noAutofit/>
          </a:bodyPr>
          <a:lstStyle>
            <a:lvl1pPr marL="0" indent="0" algn="l">
              <a:lnSpc>
                <a:spcPts val="600"/>
              </a:lnSpc>
              <a:spcBef>
                <a:spcPts val="1000"/>
              </a:spcBef>
              <a:spcAft>
                <a:spcPts val="0"/>
              </a:spcAft>
              <a:buNone/>
              <a:defRPr sz="1100" b="0" i="0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de-DE" dirty="0"/>
              <a:t>Name </a:t>
            </a:r>
          </a:p>
          <a:p>
            <a:pPr lvl="0"/>
            <a:r>
              <a:rPr lang="de-DE" dirty="0"/>
              <a:t>Position</a:t>
            </a:r>
          </a:p>
        </p:txBody>
      </p:sp>
      <p:sp>
        <p:nvSpPr>
          <p:cNvPr id="74" name="Bildplatzhalter 28">
            <a:extLst>
              <a:ext uri="{FF2B5EF4-FFF2-40B4-BE49-F238E27FC236}">
                <a16:creationId xmlns:a16="http://schemas.microsoft.com/office/drawing/2014/main" id="{557A16F9-683F-4B8F-AE41-DD271EE2CE8C}"/>
              </a:ext>
            </a:extLst>
          </p:cNvPr>
          <p:cNvSpPr>
            <a:spLocks noGrp="1"/>
          </p:cNvSpPr>
          <p:nvPr>
            <p:ph type="pic" sz="quarter" idx="69"/>
          </p:nvPr>
        </p:nvSpPr>
        <p:spPr>
          <a:xfrm>
            <a:off x="8145837" y="1544866"/>
            <a:ext cx="1335567" cy="1746512"/>
          </a:xfrm>
        </p:spPr>
        <p:txBody>
          <a:bodyPr lIns="36000" rIns="0"/>
          <a:lstStyle>
            <a:lvl1pPr>
              <a:lnSpc>
                <a:spcPct val="90000"/>
              </a:lnSpc>
              <a:spcAft>
                <a:spcPts val="0"/>
              </a:spcAft>
              <a:defRPr sz="400">
                <a:solidFill>
                  <a:schemeClr val="tx1"/>
                </a:solidFill>
              </a:defRPr>
            </a:lvl1pPr>
          </a:lstStyle>
          <a:p>
            <a:r>
              <a:rPr lang="de-DE"/>
              <a:t>Bild durch Klicken auf Symbol hinzufügen</a:t>
            </a:r>
          </a:p>
        </p:txBody>
      </p:sp>
      <p:sp>
        <p:nvSpPr>
          <p:cNvPr id="75" name="Textplatzhalter 2">
            <a:extLst>
              <a:ext uri="{FF2B5EF4-FFF2-40B4-BE49-F238E27FC236}">
                <a16:creationId xmlns:a16="http://schemas.microsoft.com/office/drawing/2014/main" id="{766B28ED-8ECB-4CF5-817D-314426FD0C09}"/>
              </a:ext>
            </a:extLst>
          </p:cNvPr>
          <p:cNvSpPr>
            <a:spLocks noGrp="1"/>
          </p:cNvSpPr>
          <p:nvPr>
            <p:ph type="body" sz="quarter" idx="70" hasCustomPrompt="1"/>
          </p:nvPr>
        </p:nvSpPr>
        <p:spPr>
          <a:xfrm>
            <a:off x="8137524" y="3291378"/>
            <a:ext cx="1339726" cy="459710"/>
          </a:xfrm>
        </p:spPr>
        <p:txBody>
          <a:bodyPr lIns="36000" tIns="144000" rIns="0" anchor="ctr" anchorCtr="0">
            <a:noAutofit/>
          </a:bodyPr>
          <a:lstStyle>
            <a:lvl1pPr marL="0" indent="0" algn="l">
              <a:lnSpc>
                <a:spcPts val="600"/>
              </a:lnSpc>
              <a:spcBef>
                <a:spcPts val="1000"/>
              </a:spcBef>
              <a:spcAft>
                <a:spcPts val="0"/>
              </a:spcAft>
              <a:buNone/>
              <a:defRPr sz="1100" b="0" i="0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de-DE" dirty="0"/>
              <a:t>Name </a:t>
            </a:r>
          </a:p>
          <a:p>
            <a:pPr lvl="0"/>
            <a:r>
              <a:rPr lang="de-DE" dirty="0"/>
              <a:t>Position</a:t>
            </a:r>
          </a:p>
        </p:txBody>
      </p:sp>
      <p:sp>
        <p:nvSpPr>
          <p:cNvPr id="76" name="Bildplatzhalter 28">
            <a:extLst>
              <a:ext uri="{FF2B5EF4-FFF2-40B4-BE49-F238E27FC236}">
                <a16:creationId xmlns:a16="http://schemas.microsoft.com/office/drawing/2014/main" id="{4377700B-290B-4FD5-A747-38CD48A2C9FC}"/>
              </a:ext>
            </a:extLst>
          </p:cNvPr>
          <p:cNvSpPr>
            <a:spLocks noGrp="1"/>
          </p:cNvSpPr>
          <p:nvPr>
            <p:ph type="pic" sz="quarter" idx="71"/>
          </p:nvPr>
        </p:nvSpPr>
        <p:spPr>
          <a:xfrm>
            <a:off x="8145837" y="4033142"/>
            <a:ext cx="1335567" cy="1746512"/>
          </a:xfrm>
        </p:spPr>
        <p:txBody>
          <a:bodyPr lIns="36000" rIns="0"/>
          <a:lstStyle>
            <a:lvl1pPr>
              <a:lnSpc>
                <a:spcPct val="90000"/>
              </a:lnSpc>
              <a:spcAft>
                <a:spcPts val="0"/>
              </a:spcAft>
              <a:defRPr sz="400">
                <a:solidFill>
                  <a:schemeClr val="tx1"/>
                </a:solidFill>
              </a:defRPr>
            </a:lvl1pPr>
          </a:lstStyle>
          <a:p>
            <a:r>
              <a:rPr lang="de-DE"/>
              <a:t>Bild durch Klicken auf Symbol hinzufügen</a:t>
            </a:r>
          </a:p>
        </p:txBody>
      </p:sp>
      <p:sp>
        <p:nvSpPr>
          <p:cNvPr id="77" name="Textplatzhalter 2">
            <a:extLst>
              <a:ext uri="{FF2B5EF4-FFF2-40B4-BE49-F238E27FC236}">
                <a16:creationId xmlns:a16="http://schemas.microsoft.com/office/drawing/2014/main" id="{541387A7-D4B9-47AC-89F2-8AE3B69EF75F}"/>
              </a:ext>
            </a:extLst>
          </p:cNvPr>
          <p:cNvSpPr>
            <a:spLocks noGrp="1"/>
          </p:cNvSpPr>
          <p:nvPr>
            <p:ph type="body" sz="quarter" idx="72" hasCustomPrompt="1"/>
          </p:nvPr>
        </p:nvSpPr>
        <p:spPr>
          <a:xfrm>
            <a:off x="8137524" y="5794075"/>
            <a:ext cx="1339726" cy="459710"/>
          </a:xfrm>
        </p:spPr>
        <p:txBody>
          <a:bodyPr lIns="36000" tIns="144000" rIns="0" anchor="ctr" anchorCtr="0">
            <a:noAutofit/>
          </a:bodyPr>
          <a:lstStyle>
            <a:lvl1pPr marL="0" indent="0" algn="l">
              <a:lnSpc>
                <a:spcPts val="600"/>
              </a:lnSpc>
              <a:spcBef>
                <a:spcPts val="1000"/>
              </a:spcBef>
              <a:spcAft>
                <a:spcPts val="0"/>
              </a:spcAft>
              <a:buNone/>
              <a:defRPr sz="1100" b="0" i="0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de-DE" dirty="0"/>
              <a:t>Name </a:t>
            </a:r>
          </a:p>
          <a:p>
            <a:pPr lvl="0"/>
            <a:r>
              <a:rPr lang="de-DE" dirty="0"/>
              <a:t>Position</a:t>
            </a:r>
          </a:p>
        </p:txBody>
      </p:sp>
    </p:spTree>
    <p:extLst>
      <p:ext uri="{BB962C8B-B14F-4D97-AF65-F5344CB8AC3E}">
        <p14:creationId xmlns:p14="http://schemas.microsoft.com/office/powerpoint/2010/main" val="174200585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03ED65E1-6229-47F4-8375-4340FA25424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8C405796-8C90-425B-8932-7839BACCFB3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3A2D8F44-44E8-4F2F-960C-3FC53E1ABD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1B87D6-59B0-413B-A104-E25D420936CF}" type="datetimeFigureOut">
              <a:rPr lang="de-DE" smtClean="0"/>
              <a:t>24.03.2026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83728077-B451-4E93-9C3D-AC7AE57AE6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7BE0B8C1-9A63-4A72-94D0-63EADBAB01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923AEB-9A3B-4D0D-A63A-E00BD6EB470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0918268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>
            <a:spLocks noGrp="1"/>
          </p:cNvSpPr>
          <p:nvPr>
            <p:ph type="title" hasCustomPrompt="1"/>
          </p:nvPr>
        </p:nvSpPr>
        <p:spPr>
          <a:xfrm>
            <a:off x="814918" y="76201"/>
            <a:ext cx="10562167" cy="615951"/>
          </a:xfrm>
        </p:spPr>
        <p:txBody>
          <a:bodyPr/>
          <a:lstStyle/>
          <a:p>
            <a:r>
              <a:rPr lang="de-DE" dirty="0"/>
              <a:t>Klicken Sie, um das Titelformat zu bearbeiten</a:t>
            </a:r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0E71A2E-F896-494D-9E8B-71A6E7DE04C7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Ort, Datum</a:t>
            </a:r>
            <a:endParaRPr lang="de-DE" dirty="0"/>
          </a:p>
        </p:txBody>
      </p:sp>
      <p:sp>
        <p:nvSpPr>
          <p:cNvPr id="6" name="Rechteck 5"/>
          <p:cNvSpPr/>
          <p:nvPr userDrawn="1"/>
        </p:nvSpPr>
        <p:spPr>
          <a:xfrm>
            <a:off x="9840416" y="6327494"/>
            <a:ext cx="1934896" cy="370391"/>
          </a:xfrm>
          <a:prstGeom prst="rect">
            <a:avLst/>
          </a:prstGeom>
          <a:solidFill>
            <a:srgbClr val="FFFFFF"/>
          </a:solidFill>
          <a:ln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400"/>
          </a:p>
        </p:txBody>
      </p:sp>
      <p:pic>
        <p:nvPicPr>
          <p:cNvPr id="10" name="Grafik 9" descr="DEC_4C.jp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40417" y="6405331"/>
            <a:ext cx="1495948" cy="3487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992626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Seitenelement mit Fußzei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>
            <a:extLst>
              <a:ext uri="{FF2B5EF4-FFF2-40B4-BE49-F238E27FC236}">
                <a16:creationId xmlns:a16="http://schemas.microsoft.com/office/drawing/2014/main" id="{80CDFFFB-1340-48D7-BABB-D86238FA1CC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0" name="Textfeld 9">
            <a:extLst>
              <a:ext uri="{FF2B5EF4-FFF2-40B4-BE49-F238E27FC236}">
                <a16:creationId xmlns:a16="http://schemas.microsoft.com/office/drawing/2014/main" id="{4B8F6FAC-E709-494E-B16D-C0B98142C0E7}"/>
              </a:ext>
            </a:extLst>
          </p:cNvPr>
          <p:cNvSpPr txBox="1"/>
          <p:nvPr userDrawn="1"/>
        </p:nvSpPr>
        <p:spPr>
          <a:xfrm>
            <a:off x="654205" y="300492"/>
            <a:ext cx="10297330" cy="1341907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3400" b="0" i="0" u="none" strike="noStrike" kern="1200" cap="none" spc="150" normalizeH="0" baseline="0" noProof="0" dirty="0">
              <a:ln>
                <a:noFill/>
              </a:ln>
              <a:solidFill>
                <a:srgbClr val="1E262E"/>
              </a:solidFill>
              <a:effectLst/>
              <a:uLnTx/>
              <a:uFillTx/>
              <a:latin typeface="Arial Nova Light" panose="020B0504020202020204" pitchFamily="34" charset="0"/>
              <a:ea typeface="+mn-ea"/>
              <a:cs typeface="Arial Nova" panose="020F0502020204030204" pitchFamily="34" charset="0"/>
            </a:endParaRPr>
          </a:p>
        </p:txBody>
      </p:sp>
      <p:sp>
        <p:nvSpPr>
          <p:cNvPr id="12" name="Foliennummernplatzhalter 6">
            <a:extLst>
              <a:ext uri="{FF2B5EF4-FFF2-40B4-BE49-F238E27FC236}">
                <a16:creationId xmlns:a16="http://schemas.microsoft.com/office/drawing/2014/main" id="{D67E901F-F646-464C-85C8-BB85DB12DCD7}"/>
              </a:ext>
            </a:extLst>
          </p:cNvPr>
          <p:cNvSpPr txBox="1">
            <a:spLocks/>
          </p:cNvSpPr>
          <p:nvPr userDrawn="1"/>
        </p:nvSpPr>
        <p:spPr>
          <a:xfrm>
            <a:off x="11421686" y="5920380"/>
            <a:ext cx="525087" cy="33079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1923AEB-9A3B-4D0D-A63A-E00BD6EB4706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Nova" panose="020B0504020202020204" pitchFamily="34" charset="0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de-DE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 Nova" panose="020B0504020202020204" pitchFamily="34" charset="0"/>
              <a:ea typeface="+mn-ea"/>
              <a:cs typeface="+mn-cs"/>
            </a:endParaRPr>
          </a:p>
        </p:txBody>
      </p:sp>
      <p:sp>
        <p:nvSpPr>
          <p:cNvPr id="14" name="Inhaltsplatzhalter 2">
            <a:extLst>
              <a:ext uri="{FF2B5EF4-FFF2-40B4-BE49-F238E27FC236}">
                <a16:creationId xmlns:a16="http://schemas.microsoft.com/office/drawing/2014/main" id="{33F05C5A-B692-4897-9A80-423B88E0636E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54205" y="1546642"/>
            <a:ext cx="10297330" cy="4638501"/>
          </a:xfrm>
        </p:spPr>
        <p:txBody>
          <a:bodyPr/>
          <a:lstStyle>
            <a:lvl1pPr marL="0" indent="0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  <a:latin typeface="Arial Nova Light" panose="020B0304020202020204" pitchFamily="34" charset="0"/>
              </a:defRPr>
            </a:lvl1pPr>
            <a:lvl2pPr marL="457200" indent="0">
              <a:buNone/>
              <a:defRPr sz="2000">
                <a:latin typeface="Arial Nova Light" panose="020B0304020202020204" pitchFamily="34" charset="0"/>
              </a:defRPr>
            </a:lvl2pPr>
            <a:lvl3pPr>
              <a:defRPr sz="2400">
                <a:latin typeface="Arial Nova Light" panose="020B0304020202020204" pitchFamily="34" charset="0"/>
              </a:defRPr>
            </a:lvl3pPr>
            <a:lvl4pPr>
              <a:defRPr sz="2000">
                <a:latin typeface="Arial Nova Light" panose="020B0304020202020204" pitchFamily="34" charset="0"/>
              </a:defRPr>
            </a:lvl4pPr>
            <a:lvl5pPr>
              <a:defRPr sz="2000">
                <a:latin typeface="Arial Nova Light" panose="020B030402020202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dirty="0"/>
              <a:t>Content </a:t>
            </a:r>
            <a:r>
              <a:rPr lang="de-DE" dirty="0" err="1"/>
              <a:t>Lorem</a:t>
            </a:r>
            <a:r>
              <a:rPr lang="de-DE" dirty="0"/>
              <a:t> Ipsum</a:t>
            </a:r>
          </a:p>
        </p:txBody>
      </p:sp>
      <p:sp>
        <p:nvSpPr>
          <p:cNvPr id="15" name="Titel 1">
            <a:extLst>
              <a:ext uri="{FF2B5EF4-FFF2-40B4-BE49-F238E27FC236}">
                <a16:creationId xmlns:a16="http://schemas.microsoft.com/office/drawing/2014/main" id="{09BF1AE4-CFD6-469C-B5D8-AA3FA28767F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54205" y="440575"/>
            <a:ext cx="10297330" cy="798657"/>
          </a:xfrm>
        </p:spPr>
        <p:txBody>
          <a:bodyPr>
            <a:normAutofit/>
          </a:bodyPr>
          <a:lstStyle>
            <a:lvl1pPr>
              <a:defRPr sz="3400" b="1" kern="0" spc="0" baseline="0">
                <a:solidFill>
                  <a:schemeClr val="tx1">
                    <a:lumMod val="50000"/>
                    <a:lumOff val="50000"/>
                  </a:schemeClr>
                </a:solidFill>
                <a:latin typeface="Arial Nova" panose="020B0504020202020204" pitchFamily="34" charset="0"/>
              </a:defRPr>
            </a:lvl1pPr>
          </a:lstStyle>
          <a:p>
            <a:r>
              <a:rPr lang="de-DE" dirty="0"/>
              <a:t>Headline</a:t>
            </a:r>
          </a:p>
        </p:txBody>
      </p:sp>
      <p:sp>
        <p:nvSpPr>
          <p:cNvPr id="7" name="Fußzeilenplatzhalter 5">
            <a:extLst>
              <a:ext uri="{FF2B5EF4-FFF2-40B4-BE49-F238E27FC236}">
                <a16:creationId xmlns:a16="http://schemas.microsoft.com/office/drawing/2014/main" id="{3A957F24-448F-410C-B10D-C43472C42F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02414" y="6339009"/>
            <a:ext cx="4114800" cy="365125"/>
          </a:xfrm>
        </p:spPr>
        <p:txBody>
          <a:bodyPr/>
          <a:lstStyle>
            <a:lvl1pPr>
              <a:defRPr sz="1400" baseline="0"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Datumsplatzhalter 4">
            <a:extLst>
              <a:ext uri="{FF2B5EF4-FFF2-40B4-BE49-F238E27FC236}">
                <a16:creationId xmlns:a16="http://schemas.microsoft.com/office/drawing/2014/main" id="{0D9ED65E-65D9-43D1-9F5A-61DA5663ADB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655356" y="6339009"/>
            <a:ext cx="1776707" cy="365125"/>
          </a:xfrm>
        </p:spPr>
        <p:txBody>
          <a:bodyPr/>
          <a:lstStyle>
            <a:lvl1pPr>
              <a:defRPr sz="1400" baseline="0"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E759EE5-3EAF-4BE6-B7BF-4510C5F9449B}" type="datetime1">
              <a:rPr kumimoji="0" lang="de-DE" sz="14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24.03.2026</a:t>
            </a:fld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3868649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618">
          <p15:clr>
            <a:srgbClr val="FBAE40"/>
          </p15:clr>
        </p15:guide>
        <p15:guide id="2" pos="41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nur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>
            <a:extLst>
              <a:ext uri="{FF2B5EF4-FFF2-40B4-BE49-F238E27FC236}">
                <a16:creationId xmlns:a16="http://schemas.microsoft.com/office/drawing/2014/main" id="{0FC69FAB-8303-4EC1-84B0-18C0E93D2F1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95237" y="6280029"/>
            <a:ext cx="1745313" cy="406939"/>
          </a:xfrm>
          <a:prstGeom prst="rect">
            <a:avLst/>
          </a:prstGeom>
        </p:spPr>
      </p:pic>
      <p:sp>
        <p:nvSpPr>
          <p:cNvPr id="4" name="Titel 1">
            <a:extLst>
              <a:ext uri="{FF2B5EF4-FFF2-40B4-BE49-F238E27FC236}">
                <a16:creationId xmlns:a16="http://schemas.microsoft.com/office/drawing/2014/main" id="{C104562E-5E2B-4CF3-9910-216B0041777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54205" y="540328"/>
            <a:ext cx="10292722" cy="839585"/>
          </a:xfrm>
        </p:spPr>
        <p:txBody>
          <a:bodyPr/>
          <a:lstStyle>
            <a:lvl1pPr>
              <a:defRPr b="1"/>
            </a:lvl1pPr>
          </a:lstStyle>
          <a:p>
            <a:r>
              <a:rPr lang="de-DE" dirty="0"/>
              <a:t>Headline/ Überschrift</a:t>
            </a:r>
          </a:p>
        </p:txBody>
      </p:sp>
      <p:sp>
        <p:nvSpPr>
          <p:cNvPr id="5" name="Inhaltsplatzhalter 2">
            <a:extLst>
              <a:ext uri="{FF2B5EF4-FFF2-40B4-BE49-F238E27FC236}">
                <a16:creationId xmlns:a16="http://schemas.microsoft.com/office/drawing/2014/main" id="{E6A45830-376A-4A9B-B984-36174C434BC8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54205" y="1778924"/>
            <a:ext cx="10297330" cy="4289367"/>
          </a:xfrm>
        </p:spPr>
        <p:txBody>
          <a:bodyPr/>
          <a:lstStyle>
            <a:lvl1pPr marL="0" indent="0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  <a:latin typeface="Arial Nova Light" panose="020B0304020202020204" pitchFamily="34" charset="0"/>
              </a:defRPr>
            </a:lvl1pPr>
            <a:lvl2pPr marL="457200" indent="0">
              <a:buNone/>
              <a:defRPr sz="2000">
                <a:latin typeface="Arial Nova Light" panose="020B0304020202020204" pitchFamily="34" charset="0"/>
              </a:defRPr>
            </a:lvl2pPr>
            <a:lvl3pPr>
              <a:defRPr sz="2400">
                <a:latin typeface="Arial Nova Light" panose="020B0304020202020204" pitchFamily="34" charset="0"/>
              </a:defRPr>
            </a:lvl3pPr>
            <a:lvl4pPr>
              <a:defRPr sz="2000">
                <a:latin typeface="Arial Nova Light" panose="020B0304020202020204" pitchFamily="34" charset="0"/>
              </a:defRPr>
            </a:lvl4pPr>
            <a:lvl5pPr>
              <a:defRPr sz="2000">
                <a:latin typeface="Arial Nova Light" panose="020B030402020202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dirty="0"/>
              <a:t>Content </a:t>
            </a:r>
            <a:r>
              <a:rPr lang="de-DE" dirty="0" err="1"/>
              <a:t>Lorem</a:t>
            </a:r>
            <a:r>
              <a:rPr lang="de-DE" dirty="0"/>
              <a:t> Ipsum</a:t>
            </a:r>
          </a:p>
        </p:txBody>
      </p:sp>
      <p:sp>
        <p:nvSpPr>
          <p:cNvPr id="6" name="Foliennummernplatzhalter 6">
            <a:extLst>
              <a:ext uri="{FF2B5EF4-FFF2-40B4-BE49-F238E27FC236}">
                <a16:creationId xmlns:a16="http://schemas.microsoft.com/office/drawing/2014/main" id="{6CAF5AB2-524B-40F0-8FE3-4DD64A2222BD}"/>
              </a:ext>
            </a:extLst>
          </p:cNvPr>
          <p:cNvSpPr txBox="1">
            <a:spLocks/>
          </p:cNvSpPr>
          <p:nvPr userDrawn="1"/>
        </p:nvSpPr>
        <p:spPr>
          <a:xfrm>
            <a:off x="628953" y="6356176"/>
            <a:ext cx="525087" cy="33079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1923AEB-9A3B-4D0D-A63A-E00BD6EB4706}" type="slidenum">
              <a:rPr kumimoji="0" lang="de-DE" sz="14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Arial Nova" panose="020B0504020202020204" pitchFamily="34" charset="0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50000"/>
                  <a:lumOff val="50000"/>
                </a:prstClr>
              </a:solidFill>
              <a:effectLst/>
              <a:uLnTx/>
              <a:uFillTx/>
              <a:latin typeface="Arial Nova" panose="020B0504020202020204" pitchFamily="34" charset="0"/>
              <a:ea typeface="+mn-ea"/>
              <a:cs typeface="+mn-cs"/>
            </a:endParaRPr>
          </a:p>
        </p:txBody>
      </p:sp>
      <p:sp>
        <p:nvSpPr>
          <p:cNvPr id="7" name="Fußzeilenplatzhalter 5">
            <a:extLst>
              <a:ext uri="{FF2B5EF4-FFF2-40B4-BE49-F238E27FC236}">
                <a16:creationId xmlns:a16="http://schemas.microsoft.com/office/drawing/2014/main" id="{34538B25-818C-457E-A9EE-D771565E7B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02414" y="6339009"/>
            <a:ext cx="4114800" cy="365125"/>
          </a:xfrm>
        </p:spPr>
        <p:txBody>
          <a:bodyPr/>
          <a:lstStyle>
            <a:lvl1pPr>
              <a:defRPr sz="1400" baseline="0"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Datumsplatzhalter 4">
            <a:extLst>
              <a:ext uri="{FF2B5EF4-FFF2-40B4-BE49-F238E27FC236}">
                <a16:creationId xmlns:a16="http://schemas.microsoft.com/office/drawing/2014/main" id="{A2885999-3F32-4F59-8137-7F667531677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655356" y="6339009"/>
            <a:ext cx="1776707" cy="365125"/>
          </a:xfrm>
        </p:spPr>
        <p:txBody>
          <a:bodyPr/>
          <a:lstStyle>
            <a:lvl1pPr>
              <a:defRPr sz="1400" baseline="0"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DA0CE40-07F1-4569-852E-A1004CE2C3E6}" type="datetime1">
              <a:rPr kumimoji="0" lang="de-DE" sz="14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24.03.2026</a:t>
            </a:fld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3370574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2F7B322-24FE-56F6-B76A-ED399AF2D52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69A65006-3909-767B-8ECC-F266B84D763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6645C05-E402-2020-5D9A-64D64760C3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F1B87D6-59B0-413B-A104-E25D420936CF}" type="datetimeFigureOut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24.03.2026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368457E5-525E-AC03-011B-D97A1AFEDF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B1B7362A-2E71-859C-042E-CC46EA679C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1923AEB-9A3B-4D0D-A63A-E00BD6EB4706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3945559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9BC2E10-9F95-4F33-814A-5E66BBD284B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F5C3F512-B3BB-4D2E-ACB4-A65FADB0C28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50DF587F-6A7E-4AE5-920C-EF56110047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946762-0F30-4181-B9BC-D323F2B6C32C}" type="datetimeFigureOut">
              <a:rPr lang="de-DE" smtClean="0"/>
              <a:t>24.03.2026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1A5945F-DC03-4868-BC48-C14BFE88C4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2137EDE-1024-459F-9B2C-9F992EF113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7D633-FFBD-42B0-B6D7-6E5B9C3E4E0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302409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>
            <a:extLst>
              <a:ext uri="{FF2B5EF4-FFF2-40B4-BE49-F238E27FC236}">
                <a16:creationId xmlns:a16="http://schemas.microsoft.com/office/drawing/2014/main" id="{7FA0B473-8AB3-4C66-8152-66EF2B57006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544788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893A027-8CB4-4023-A945-C1A3638297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EECD722A-922B-4D46-AE68-AD179CA4064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10B593FB-4FD7-4EC3-B557-43FEB07545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946762-0F30-4181-B9BC-D323F2B6C32C}" type="datetimeFigureOut">
              <a:rPr lang="de-DE" smtClean="0"/>
              <a:t>24.03.2026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C029678-4569-4A16-9883-08A38AE023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D016B01C-24E1-479C-BB64-1C43468D25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7D633-FFBD-42B0-B6D7-6E5B9C3E4E0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7320729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50216ED-FD12-478D-9619-354364B40F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4272DE3F-A2AE-4EC5-908C-26FAF0976A2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52DEDB47-ECE1-4F68-81CA-12284EA8EE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946762-0F30-4181-B9BC-D323F2B6C32C}" type="datetimeFigureOut">
              <a:rPr lang="de-DE" smtClean="0"/>
              <a:t>24.03.2026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806C09AC-6B1F-4D97-BA2E-B314756FF6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7A9E82C-C9A9-4227-9E17-ECB09986AC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7D633-FFBD-42B0-B6D7-6E5B9C3E4E0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8890240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4BD4804-0422-47F4-939E-A1DF0090FB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0C698A86-540C-47D1-A78E-0C45A3F69F4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512BDBB3-C1C2-4608-9A36-6350C6BD7D2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2E8E350F-4B8C-4BFE-9D3D-5E7B4032AD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946762-0F30-4181-B9BC-D323F2B6C32C}" type="datetimeFigureOut">
              <a:rPr lang="de-DE" smtClean="0"/>
              <a:t>24.03.2026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94F36CCC-13C2-4691-A32B-E513B68992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86B3DC84-04A4-40ED-8526-4F34302882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7D633-FFBD-42B0-B6D7-6E5B9C3E4E0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3132101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F0E91D7-1DD5-482B-8B46-3B30BC85E0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87C1EBE9-EBB8-402D-BD5B-9ECB35FF2CC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825845BD-D58E-4A89-B2AE-9C47320C57D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046823EC-7D4F-4215-B9E8-94C51CF6415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25A84DB2-B1D6-4129-8175-3EEB8C28E66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A28C3C2A-94FD-4104-ACDD-8F49996A04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946762-0F30-4181-B9BC-D323F2B6C32C}" type="datetimeFigureOut">
              <a:rPr lang="de-DE" smtClean="0"/>
              <a:t>24.03.2026</a:t>
            </a:fld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409F672B-6498-4428-9F9E-2F4CB32852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F0A3FF96-834D-4083-A183-F33B2B29D9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7D633-FFBD-42B0-B6D7-6E5B9C3E4E0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9418261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8EF1414-DE60-4A21-8096-D7067DBA63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2A669E97-964D-48F7-8B04-9D4980A08F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946762-0F30-4181-B9BC-D323F2B6C32C}" type="datetimeFigureOut">
              <a:rPr lang="de-DE" smtClean="0"/>
              <a:t>24.03.2026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1025A15F-5126-4757-A4C9-3E4373DD3D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DABE8832-9406-4C76-88C0-ED325C00B8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7D633-FFBD-42B0-B6D7-6E5B9C3E4E0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059493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2DD66F0A-C9C8-48B4-8C66-C3D33778D9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946762-0F30-4181-B9BC-D323F2B6C32C}" type="datetimeFigureOut">
              <a:rPr lang="de-DE" smtClean="0"/>
              <a:t>24.03.2026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25F53B89-BDB3-4FEA-B149-42D9DAF017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EEF2030D-77C4-4309-A2C4-24F7E93CE0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7D633-FFBD-42B0-B6D7-6E5B9C3E4E0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0306360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837B045-E3DF-43D7-9DDC-B1992D018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2E379617-56DA-4179-8B41-ACFC88BC203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C84708C7-5860-4BB4-83F1-FF718B4CF25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8D327986-26DA-436A-AD78-F2D7787C6B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946762-0F30-4181-B9BC-D323F2B6C32C}" type="datetimeFigureOut">
              <a:rPr lang="de-DE" smtClean="0"/>
              <a:t>24.03.2026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475277FE-209A-488A-83F8-ED3F27B5E3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91B29F23-1D1A-4B3D-9AEA-AE01A53D55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7D633-FFBD-42B0-B6D7-6E5B9C3E4E0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0134924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89BE1F2-BC69-4E40-9D22-F47F8BA2DA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827B4C65-D403-4C12-9D6E-8AA80EAF71C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DCA72DA9-F3D1-453E-A308-3A80F36B168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40A8D227-83BF-4FCC-9A94-BDCB5743E5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946762-0F30-4181-B9BC-D323F2B6C32C}" type="datetimeFigureOut">
              <a:rPr lang="de-DE" smtClean="0"/>
              <a:t>24.03.2026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F42930E3-011F-4915-B0CD-37AADE50A8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187A94A9-A150-4DD6-8FDA-07C026BA5F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7D633-FFBD-42B0-B6D7-6E5B9C3E4E0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2948132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B775EA7-0F4A-4559-87D7-5596BA5CA5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A5E04BC5-A782-4D0A-858D-EF5C9B26AE1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504D238D-3199-466D-AC77-9634004995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946762-0F30-4181-B9BC-D323F2B6C32C}" type="datetimeFigureOut">
              <a:rPr lang="de-DE" smtClean="0"/>
              <a:t>24.03.2026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D8D56884-BE02-456C-905F-E641312C72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D34DF2B-E914-4523-B4DC-9559B35708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7D633-FFBD-42B0-B6D7-6E5B9C3E4E0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8013503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72C634B3-1E87-4F2B-BB9C-AFE45BF2BB7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61315125-BD5F-4A45-BB20-BE1718A8A04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8CDDC215-15C7-4AE4-AEBA-3159D8C5BD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946762-0F30-4181-B9BC-D323F2B6C32C}" type="datetimeFigureOut">
              <a:rPr lang="de-DE" smtClean="0"/>
              <a:t>24.03.2026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092BC15-AE0E-4E70-A771-4D3F639DAB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0985F59-B907-4D1E-8736-FC59973B3F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7D633-FFBD-42B0-B6D7-6E5B9C3E4E0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170806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 descr="Ein Bild, das Text enthält.&#10;&#10;Automatisch generierte Beschreibung">
            <a:extLst>
              <a:ext uri="{FF2B5EF4-FFF2-40B4-BE49-F238E27FC236}">
                <a16:creationId xmlns:a16="http://schemas.microsoft.com/office/drawing/2014/main" id="{12A1E92E-28CB-4AD1-827B-5CA3C54A44D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05823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renn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 descr="Ein Bild, das Text enthält.&#10;&#10;Automatisch generierte Beschreibung">
            <a:extLst>
              <a:ext uri="{FF2B5EF4-FFF2-40B4-BE49-F238E27FC236}">
                <a16:creationId xmlns:a16="http://schemas.microsoft.com/office/drawing/2014/main" id="{C21ECD91-A9C2-48A0-A1AD-C9657F8DF72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0" name="Grafik 9">
            <a:extLst>
              <a:ext uri="{FF2B5EF4-FFF2-40B4-BE49-F238E27FC236}">
                <a16:creationId xmlns:a16="http://schemas.microsoft.com/office/drawing/2014/main" id="{0FC69FAB-8303-4EC1-84B0-18C0E93D2F1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95237" y="6280029"/>
            <a:ext cx="1745313" cy="406939"/>
          </a:xfrm>
          <a:prstGeom prst="rect">
            <a:avLst/>
          </a:prstGeom>
        </p:spPr>
      </p:pic>
      <p:sp>
        <p:nvSpPr>
          <p:cNvPr id="2" name="Rechteck 1">
            <a:extLst>
              <a:ext uri="{FF2B5EF4-FFF2-40B4-BE49-F238E27FC236}">
                <a16:creationId xmlns:a16="http://schemas.microsoft.com/office/drawing/2014/main" id="{3C78E5D0-5E7C-4283-9DAB-487857A39CF4}"/>
              </a:ext>
            </a:extLst>
          </p:cNvPr>
          <p:cNvSpPr/>
          <p:nvPr userDrawn="1"/>
        </p:nvSpPr>
        <p:spPr>
          <a:xfrm>
            <a:off x="0" y="0"/>
            <a:ext cx="12192000" cy="5985165"/>
          </a:xfrm>
          <a:prstGeom prst="rect">
            <a:avLst/>
          </a:prstGeom>
          <a:solidFill>
            <a:srgbClr val="00598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Titel 1">
            <a:extLst>
              <a:ext uri="{FF2B5EF4-FFF2-40B4-BE49-F238E27FC236}">
                <a16:creationId xmlns:a16="http://schemas.microsoft.com/office/drawing/2014/main" id="{995F8D10-DC24-4F60-A3B5-201F068F30A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20706" y="1837113"/>
            <a:ext cx="10297330" cy="947650"/>
          </a:xfrm>
        </p:spPr>
        <p:txBody>
          <a:bodyPr>
            <a:noAutofit/>
          </a:bodyPr>
          <a:lstStyle>
            <a:lvl1pPr>
              <a:defRPr sz="6000" b="1" kern="0" spc="110" baseline="0">
                <a:solidFill>
                  <a:schemeClr val="bg1"/>
                </a:solidFill>
                <a:latin typeface="Arial Nova Light" panose="020B0304020202020204" pitchFamily="34" charset="0"/>
              </a:defRPr>
            </a:lvl1pPr>
          </a:lstStyle>
          <a:p>
            <a:r>
              <a:rPr lang="de-DE" dirty="0"/>
              <a:t>Zwischentitel</a:t>
            </a:r>
          </a:p>
        </p:txBody>
      </p:sp>
    </p:spTree>
    <p:extLst>
      <p:ext uri="{BB962C8B-B14F-4D97-AF65-F5344CB8AC3E}">
        <p14:creationId xmlns:p14="http://schemas.microsoft.com/office/powerpoint/2010/main" val="34194661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renn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>
            <a:extLst>
              <a:ext uri="{FF2B5EF4-FFF2-40B4-BE49-F238E27FC236}">
                <a16:creationId xmlns:a16="http://schemas.microsoft.com/office/drawing/2014/main" id="{2C17AE00-72B6-40AF-AAB3-A29FBCD4358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0" name="Grafik 9">
            <a:extLst>
              <a:ext uri="{FF2B5EF4-FFF2-40B4-BE49-F238E27FC236}">
                <a16:creationId xmlns:a16="http://schemas.microsoft.com/office/drawing/2014/main" id="{0FC69FAB-8303-4EC1-84B0-18C0E93D2F1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95237" y="6280029"/>
            <a:ext cx="1745313" cy="406939"/>
          </a:xfrm>
          <a:prstGeom prst="rect">
            <a:avLst/>
          </a:prstGeom>
        </p:spPr>
      </p:pic>
      <p:sp>
        <p:nvSpPr>
          <p:cNvPr id="5" name="Titel 1">
            <a:extLst>
              <a:ext uri="{FF2B5EF4-FFF2-40B4-BE49-F238E27FC236}">
                <a16:creationId xmlns:a16="http://schemas.microsoft.com/office/drawing/2014/main" id="{995F8D10-DC24-4F60-A3B5-201F068F30A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20706" y="1837113"/>
            <a:ext cx="10297330" cy="947650"/>
          </a:xfrm>
        </p:spPr>
        <p:txBody>
          <a:bodyPr>
            <a:noAutofit/>
          </a:bodyPr>
          <a:lstStyle>
            <a:lvl1pPr>
              <a:defRPr sz="6000" b="1" kern="0" spc="110" baseline="0">
                <a:solidFill>
                  <a:schemeClr val="bg1"/>
                </a:solidFill>
                <a:latin typeface="Arial Nova Light" panose="020B0304020202020204" pitchFamily="34" charset="0"/>
              </a:defRPr>
            </a:lvl1pPr>
          </a:lstStyle>
          <a:p>
            <a:r>
              <a:rPr lang="de-DE" dirty="0"/>
              <a:t>Zwischentitel</a:t>
            </a:r>
          </a:p>
        </p:txBody>
      </p:sp>
    </p:spTree>
    <p:extLst>
      <p:ext uri="{BB962C8B-B14F-4D97-AF65-F5344CB8AC3E}">
        <p14:creationId xmlns:p14="http://schemas.microsoft.com/office/powerpoint/2010/main" val="28073683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renn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 descr="Ein Bild, das Fisch enthält.&#10;&#10;Automatisch generierte Beschreibung">
            <a:extLst>
              <a:ext uri="{FF2B5EF4-FFF2-40B4-BE49-F238E27FC236}">
                <a16:creationId xmlns:a16="http://schemas.microsoft.com/office/drawing/2014/main" id="{4CDC4647-28CD-4BA7-8453-EAAA8EA34CB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0" name="Grafik 9">
            <a:extLst>
              <a:ext uri="{FF2B5EF4-FFF2-40B4-BE49-F238E27FC236}">
                <a16:creationId xmlns:a16="http://schemas.microsoft.com/office/drawing/2014/main" id="{0FC69FAB-8303-4EC1-84B0-18C0E93D2F1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95237" y="6280029"/>
            <a:ext cx="1745313" cy="406939"/>
          </a:xfrm>
          <a:prstGeom prst="rect">
            <a:avLst/>
          </a:prstGeom>
        </p:spPr>
      </p:pic>
      <p:sp>
        <p:nvSpPr>
          <p:cNvPr id="5" name="Titel 1">
            <a:extLst>
              <a:ext uri="{FF2B5EF4-FFF2-40B4-BE49-F238E27FC236}">
                <a16:creationId xmlns:a16="http://schemas.microsoft.com/office/drawing/2014/main" id="{995F8D10-DC24-4F60-A3B5-201F068F30A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20706" y="1837113"/>
            <a:ext cx="10297330" cy="947650"/>
          </a:xfrm>
        </p:spPr>
        <p:txBody>
          <a:bodyPr>
            <a:noAutofit/>
          </a:bodyPr>
          <a:lstStyle>
            <a:lvl1pPr>
              <a:defRPr sz="6000" b="1" kern="0" spc="110" baseline="0">
                <a:solidFill>
                  <a:schemeClr val="bg1"/>
                </a:solidFill>
                <a:latin typeface="Arial Nova Light" panose="020B0304020202020204" pitchFamily="34" charset="0"/>
              </a:defRPr>
            </a:lvl1pPr>
          </a:lstStyle>
          <a:p>
            <a:r>
              <a:rPr lang="de-DE" dirty="0"/>
              <a:t>Zwischentitel</a:t>
            </a:r>
          </a:p>
        </p:txBody>
      </p:sp>
    </p:spTree>
    <p:extLst>
      <p:ext uri="{BB962C8B-B14F-4D97-AF65-F5344CB8AC3E}">
        <p14:creationId xmlns:p14="http://schemas.microsoft.com/office/powerpoint/2010/main" val="18518849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Übersicht Fokusthem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>
            <a:extLst>
              <a:ext uri="{FF2B5EF4-FFF2-40B4-BE49-F238E27FC236}">
                <a16:creationId xmlns:a16="http://schemas.microsoft.com/office/drawing/2014/main" id="{C1E3C9E8-56FA-441C-BCE1-3AB9A8AE3AA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9" name="Foliennummernplatzhalter 6">
            <a:extLst>
              <a:ext uri="{FF2B5EF4-FFF2-40B4-BE49-F238E27FC236}">
                <a16:creationId xmlns:a16="http://schemas.microsoft.com/office/drawing/2014/main" id="{46C3DF1F-A661-4393-BC1C-58A45E20E606}"/>
              </a:ext>
            </a:extLst>
          </p:cNvPr>
          <p:cNvSpPr txBox="1">
            <a:spLocks/>
          </p:cNvSpPr>
          <p:nvPr userDrawn="1"/>
        </p:nvSpPr>
        <p:spPr>
          <a:xfrm>
            <a:off x="11421686" y="5920380"/>
            <a:ext cx="525087" cy="33079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fld id="{11923AEB-9A3B-4D0D-A63A-E00BD6EB4706}" type="slidenum">
              <a:rPr lang="de-DE" smtClean="0">
                <a:solidFill>
                  <a:schemeClr val="bg1"/>
                </a:solidFill>
                <a:latin typeface="Arial Nova" panose="020B0504020202020204" pitchFamily="34" charset="0"/>
              </a:rPr>
              <a:pPr algn="l"/>
              <a:t>‹Nr.›</a:t>
            </a:fld>
            <a:endParaRPr lang="de-DE" dirty="0">
              <a:solidFill>
                <a:schemeClr val="bg1"/>
              </a:solidFill>
              <a:latin typeface="Arial Nova" panose="020B0504020202020204" pitchFamily="34" charset="0"/>
            </a:endParaRPr>
          </a:p>
        </p:txBody>
      </p:sp>
      <p:sp>
        <p:nvSpPr>
          <p:cNvPr id="5" name="Titel 1">
            <a:extLst>
              <a:ext uri="{FF2B5EF4-FFF2-40B4-BE49-F238E27FC236}">
                <a16:creationId xmlns:a16="http://schemas.microsoft.com/office/drawing/2014/main" id="{38E7B5E3-7A4E-4199-8D03-D034063E4ED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54205" y="440575"/>
            <a:ext cx="10297330" cy="798657"/>
          </a:xfrm>
        </p:spPr>
        <p:txBody>
          <a:bodyPr>
            <a:normAutofit/>
          </a:bodyPr>
          <a:lstStyle>
            <a:lvl1pPr>
              <a:defRPr sz="3400" b="1" kern="0" spc="0" baseline="0">
                <a:solidFill>
                  <a:schemeClr val="tx1">
                    <a:lumMod val="50000"/>
                    <a:lumOff val="50000"/>
                  </a:schemeClr>
                </a:solidFill>
                <a:latin typeface="Arial Nova" panose="020B0504020202020204" pitchFamily="34" charset="0"/>
              </a:defRPr>
            </a:lvl1pPr>
          </a:lstStyle>
          <a:p>
            <a:r>
              <a:rPr lang="de-DE" dirty="0"/>
              <a:t>Headline</a:t>
            </a:r>
          </a:p>
        </p:txBody>
      </p:sp>
    </p:spTree>
    <p:extLst>
      <p:ext uri="{BB962C8B-B14F-4D97-AF65-F5344CB8AC3E}">
        <p14:creationId xmlns:p14="http://schemas.microsoft.com/office/powerpoint/2010/main" val="8655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Seitenel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>
            <a:extLst>
              <a:ext uri="{FF2B5EF4-FFF2-40B4-BE49-F238E27FC236}">
                <a16:creationId xmlns:a16="http://schemas.microsoft.com/office/drawing/2014/main" id="{80CDFFFB-1340-48D7-BABB-D86238FA1CC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0" name="Textfeld 9">
            <a:extLst>
              <a:ext uri="{FF2B5EF4-FFF2-40B4-BE49-F238E27FC236}">
                <a16:creationId xmlns:a16="http://schemas.microsoft.com/office/drawing/2014/main" id="{4B8F6FAC-E709-494E-B16D-C0B98142C0E7}"/>
              </a:ext>
            </a:extLst>
          </p:cNvPr>
          <p:cNvSpPr txBox="1"/>
          <p:nvPr userDrawn="1"/>
        </p:nvSpPr>
        <p:spPr>
          <a:xfrm>
            <a:off x="654205" y="300492"/>
            <a:ext cx="10297330" cy="1341907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normAutofit/>
          </a:bodyPr>
          <a:lstStyle/>
          <a:p>
            <a:endParaRPr lang="de-DE" sz="3400" spc="150" dirty="0">
              <a:solidFill>
                <a:srgbClr val="1E262E"/>
              </a:solidFill>
              <a:latin typeface="Arial Nova Light" panose="020B0504020202020204" pitchFamily="34" charset="0"/>
              <a:cs typeface="Arial Nova" panose="020F0502020204030204" pitchFamily="34" charset="0"/>
            </a:endParaRPr>
          </a:p>
        </p:txBody>
      </p:sp>
      <p:sp>
        <p:nvSpPr>
          <p:cNvPr id="12" name="Foliennummernplatzhalter 6">
            <a:extLst>
              <a:ext uri="{FF2B5EF4-FFF2-40B4-BE49-F238E27FC236}">
                <a16:creationId xmlns:a16="http://schemas.microsoft.com/office/drawing/2014/main" id="{D67E901F-F646-464C-85C8-BB85DB12DCD7}"/>
              </a:ext>
            </a:extLst>
          </p:cNvPr>
          <p:cNvSpPr txBox="1">
            <a:spLocks/>
          </p:cNvSpPr>
          <p:nvPr userDrawn="1"/>
        </p:nvSpPr>
        <p:spPr>
          <a:xfrm>
            <a:off x="11421686" y="5920380"/>
            <a:ext cx="525087" cy="33079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fld id="{11923AEB-9A3B-4D0D-A63A-E00BD6EB4706}" type="slidenum">
              <a:rPr lang="de-DE" smtClean="0">
                <a:solidFill>
                  <a:schemeClr val="bg1"/>
                </a:solidFill>
                <a:latin typeface="Arial Nova" panose="020B0504020202020204" pitchFamily="34" charset="0"/>
              </a:rPr>
              <a:pPr algn="l"/>
              <a:t>‹Nr.›</a:t>
            </a:fld>
            <a:endParaRPr lang="de-DE" dirty="0">
              <a:solidFill>
                <a:schemeClr val="bg1"/>
              </a:solidFill>
              <a:latin typeface="Arial Nova" panose="020B0504020202020204" pitchFamily="34" charset="0"/>
            </a:endParaRPr>
          </a:p>
        </p:txBody>
      </p:sp>
      <p:sp>
        <p:nvSpPr>
          <p:cNvPr id="14" name="Inhaltsplatzhalter 2">
            <a:extLst>
              <a:ext uri="{FF2B5EF4-FFF2-40B4-BE49-F238E27FC236}">
                <a16:creationId xmlns:a16="http://schemas.microsoft.com/office/drawing/2014/main" id="{33F05C5A-B692-4897-9A80-423B88E0636E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54205" y="1778924"/>
            <a:ext cx="10297330" cy="4638501"/>
          </a:xfrm>
        </p:spPr>
        <p:txBody>
          <a:bodyPr/>
          <a:lstStyle>
            <a:lvl1pPr marL="0" indent="0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  <a:latin typeface="Arial Nova Light" panose="020B0304020202020204" pitchFamily="34" charset="0"/>
              </a:defRPr>
            </a:lvl1pPr>
            <a:lvl2pPr marL="457200" indent="0">
              <a:buNone/>
              <a:defRPr sz="2000">
                <a:latin typeface="Arial Nova Light" panose="020B0304020202020204" pitchFamily="34" charset="0"/>
              </a:defRPr>
            </a:lvl2pPr>
            <a:lvl3pPr>
              <a:defRPr sz="2400">
                <a:latin typeface="Arial Nova Light" panose="020B0304020202020204" pitchFamily="34" charset="0"/>
              </a:defRPr>
            </a:lvl3pPr>
            <a:lvl4pPr>
              <a:defRPr sz="2000">
                <a:latin typeface="Arial Nova Light" panose="020B0304020202020204" pitchFamily="34" charset="0"/>
              </a:defRPr>
            </a:lvl4pPr>
            <a:lvl5pPr>
              <a:defRPr sz="2000">
                <a:latin typeface="Arial Nova Light" panose="020B030402020202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dirty="0"/>
              <a:t>Content </a:t>
            </a:r>
            <a:r>
              <a:rPr lang="de-DE" dirty="0" err="1"/>
              <a:t>Lorem</a:t>
            </a:r>
            <a:r>
              <a:rPr lang="de-DE" dirty="0"/>
              <a:t> Ipsum</a:t>
            </a:r>
          </a:p>
        </p:txBody>
      </p:sp>
      <p:sp>
        <p:nvSpPr>
          <p:cNvPr id="15" name="Titel 1">
            <a:extLst>
              <a:ext uri="{FF2B5EF4-FFF2-40B4-BE49-F238E27FC236}">
                <a16:creationId xmlns:a16="http://schemas.microsoft.com/office/drawing/2014/main" id="{09BF1AE4-CFD6-469C-B5D8-AA3FA28767F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54205" y="440575"/>
            <a:ext cx="10297330" cy="798657"/>
          </a:xfrm>
        </p:spPr>
        <p:txBody>
          <a:bodyPr>
            <a:normAutofit/>
          </a:bodyPr>
          <a:lstStyle>
            <a:lvl1pPr>
              <a:defRPr sz="3400" b="1" kern="0" spc="0" baseline="0">
                <a:solidFill>
                  <a:schemeClr val="tx1">
                    <a:lumMod val="50000"/>
                    <a:lumOff val="50000"/>
                  </a:schemeClr>
                </a:solidFill>
                <a:latin typeface="Arial Nova" panose="020B0504020202020204" pitchFamily="34" charset="0"/>
              </a:defRPr>
            </a:lvl1pPr>
          </a:lstStyle>
          <a:p>
            <a:r>
              <a:rPr lang="de-DE" dirty="0"/>
              <a:t>Headline</a:t>
            </a:r>
          </a:p>
        </p:txBody>
      </p:sp>
    </p:spTree>
    <p:extLst>
      <p:ext uri="{BB962C8B-B14F-4D97-AF65-F5344CB8AC3E}">
        <p14:creationId xmlns:p14="http://schemas.microsoft.com/office/powerpoint/2010/main" val="314834609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618" userDrawn="1">
          <p15:clr>
            <a:srgbClr val="FBAE40"/>
          </p15:clr>
        </p15:guide>
        <p15:guide id="2" pos="415" userDrawn="1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nur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>
            <a:extLst>
              <a:ext uri="{FF2B5EF4-FFF2-40B4-BE49-F238E27FC236}">
                <a16:creationId xmlns:a16="http://schemas.microsoft.com/office/drawing/2014/main" id="{0FC69FAB-8303-4EC1-84B0-18C0E93D2F1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95237" y="6280029"/>
            <a:ext cx="1745313" cy="406939"/>
          </a:xfrm>
          <a:prstGeom prst="rect">
            <a:avLst/>
          </a:prstGeom>
        </p:spPr>
      </p:pic>
      <p:sp>
        <p:nvSpPr>
          <p:cNvPr id="4" name="Titel 1">
            <a:extLst>
              <a:ext uri="{FF2B5EF4-FFF2-40B4-BE49-F238E27FC236}">
                <a16:creationId xmlns:a16="http://schemas.microsoft.com/office/drawing/2014/main" id="{C104562E-5E2B-4CF3-9910-216B0041777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54205" y="540328"/>
            <a:ext cx="10292722" cy="839585"/>
          </a:xfrm>
        </p:spPr>
        <p:txBody>
          <a:bodyPr/>
          <a:lstStyle>
            <a:lvl1pPr>
              <a:defRPr b="1"/>
            </a:lvl1pPr>
          </a:lstStyle>
          <a:p>
            <a:r>
              <a:rPr lang="de-DE" dirty="0"/>
              <a:t>Headline/ Überschrift</a:t>
            </a:r>
          </a:p>
        </p:txBody>
      </p:sp>
      <p:sp>
        <p:nvSpPr>
          <p:cNvPr id="5" name="Inhaltsplatzhalter 2">
            <a:extLst>
              <a:ext uri="{FF2B5EF4-FFF2-40B4-BE49-F238E27FC236}">
                <a16:creationId xmlns:a16="http://schemas.microsoft.com/office/drawing/2014/main" id="{E6A45830-376A-4A9B-B984-36174C434BC8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54205" y="1778924"/>
            <a:ext cx="10297330" cy="4289367"/>
          </a:xfrm>
        </p:spPr>
        <p:txBody>
          <a:bodyPr/>
          <a:lstStyle>
            <a:lvl1pPr marL="0" indent="0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  <a:latin typeface="Arial Nova Light" panose="020B0304020202020204" pitchFamily="34" charset="0"/>
              </a:defRPr>
            </a:lvl1pPr>
            <a:lvl2pPr marL="457200" indent="0">
              <a:buNone/>
              <a:defRPr sz="2000">
                <a:latin typeface="Arial Nova Light" panose="020B0304020202020204" pitchFamily="34" charset="0"/>
              </a:defRPr>
            </a:lvl2pPr>
            <a:lvl3pPr>
              <a:defRPr sz="2400">
                <a:latin typeface="Arial Nova Light" panose="020B0304020202020204" pitchFamily="34" charset="0"/>
              </a:defRPr>
            </a:lvl3pPr>
            <a:lvl4pPr>
              <a:defRPr sz="2000">
                <a:latin typeface="Arial Nova Light" panose="020B0304020202020204" pitchFamily="34" charset="0"/>
              </a:defRPr>
            </a:lvl4pPr>
            <a:lvl5pPr>
              <a:defRPr sz="2000">
                <a:latin typeface="Arial Nova Light" panose="020B030402020202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dirty="0"/>
              <a:t>Content </a:t>
            </a:r>
            <a:r>
              <a:rPr lang="de-DE" dirty="0" err="1"/>
              <a:t>Lorem</a:t>
            </a:r>
            <a:r>
              <a:rPr lang="de-DE" dirty="0"/>
              <a:t> Ipsum</a:t>
            </a:r>
          </a:p>
        </p:txBody>
      </p:sp>
      <p:sp>
        <p:nvSpPr>
          <p:cNvPr id="6" name="Foliennummernplatzhalter 6">
            <a:extLst>
              <a:ext uri="{FF2B5EF4-FFF2-40B4-BE49-F238E27FC236}">
                <a16:creationId xmlns:a16="http://schemas.microsoft.com/office/drawing/2014/main" id="{6CAF5AB2-524B-40F0-8FE3-4DD64A2222BD}"/>
              </a:ext>
            </a:extLst>
          </p:cNvPr>
          <p:cNvSpPr txBox="1">
            <a:spLocks/>
          </p:cNvSpPr>
          <p:nvPr userDrawn="1"/>
        </p:nvSpPr>
        <p:spPr>
          <a:xfrm>
            <a:off x="689952" y="6280029"/>
            <a:ext cx="525087" cy="33079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fld id="{11923AEB-9A3B-4D0D-A63A-E00BD6EB4706}" type="slidenum">
              <a:rPr lang="de-DE" baseline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 Nova" panose="020B0504020202020204" pitchFamily="34" charset="0"/>
              </a:rPr>
              <a:pPr algn="l"/>
              <a:t>‹Nr.›</a:t>
            </a:fld>
            <a:endParaRPr lang="de-DE" baseline="0" dirty="0">
              <a:solidFill>
                <a:schemeClr val="tx1">
                  <a:lumMod val="50000"/>
                  <a:lumOff val="50000"/>
                </a:schemeClr>
              </a:solidFill>
              <a:latin typeface="Arial Nova" panose="020B05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316034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6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17.xml"/></Relationships>
</file>

<file path=ppt/slideMasters/_rels/slideMaster4.xml.rels><?xml version="1.0" encoding="UTF-8" standalone="yes"?>
<Relationships xmlns="http://schemas.openxmlformats.org/package/2006/relationships"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18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.xml"/><Relationship Id="rId3" Type="http://schemas.openxmlformats.org/officeDocument/2006/relationships/slideLayout" Target="../slideLayouts/slideLayout21.xml"/><Relationship Id="rId7" Type="http://schemas.openxmlformats.org/officeDocument/2006/relationships/slideLayout" Target="../slideLayouts/slideLayout25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4.xml"/><Relationship Id="rId11" Type="http://schemas.openxmlformats.org/officeDocument/2006/relationships/slideLayout" Target="../slideLayouts/slideLayout29.xml"/><Relationship Id="rId5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28.xml"/><Relationship Id="rId4" Type="http://schemas.openxmlformats.org/officeDocument/2006/relationships/slideLayout" Target="../slideLayouts/slideLayout22.xml"/><Relationship Id="rId9" Type="http://schemas.openxmlformats.org/officeDocument/2006/relationships/slideLayout" Target="../slideLayouts/slideLayout2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515C934F-97C4-42CD-BCED-3AD5DF9739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8813" y="17534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704FF9EC-2F2C-44FD-B179-52DE009E8B8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58813" y="1825625"/>
            <a:ext cx="105505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8E588C56-B9DF-4620-B525-82790A956D2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1B87D6-59B0-413B-A104-E25D420936CF}" type="datetimeFigureOut">
              <a:rPr lang="de-DE" smtClean="0"/>
              <a:t>24.03.2026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269B9F60-0E91-4A42-A18B-D2B59877A6A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E5BB79B-C5C8-40BD-9BA9-2789FD7D8AC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5987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923AEB-9A3B-4D0D-A63A-E00BD6EB470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520058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1" r:id="rId1"/>
    <p:sldLayoutId id="2147483684" r:id="rId2"/>
    <p:sldLayoutId id="2147483682" r:id="rId3"/>
    <p:sldLayoutId id="2147483678" r:id="rId4"/>
    <p:sldLayoutId id="2147483680" r:id="rId5"/>
    <p:sldLayoutId id="2147483685" r:id="rId6"/>
    <p:sldLayoutId id="2147483650" r:id="rId7"/>
    <p:sldLayoutId id="2147483655" r:id="rId8"/>
    <p:sldLayoutId id="2147483677" r:id="rId9"/>
    <p:sldLayoutId id="2147483676" r:id="rId10"/>
    <p:sldLayoutId id="2147483656" r:id="rId11"/>
    <p:sldLayoutId id="2147483657" r:id="rId12"/>
    <p:sldLayoutId id="2147483686" r:id="rId13"/>
    <p:sldLayoutId id="2147483659" r:id="rId14"/>
    <p:sldLayoutId id="2147483692" r:id="rId1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400" kern="1200">
          <a:solidFill>
            <a:schemeClr val="tx1">
              <a:lumMod val="50000"/>
              <a:lumOff val="50000"/>
            </a:schemeClr>
          </a:solidFill>
          <a:latin typeface="Arial Nova" panose="020B0504020202020204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000" kern="1200">
          <a:solidFill>
            <a:schemeClr val="tx1">
              <a:lumMod val="50000"/>
              <a:lumOff val="50000"/>
            </a:schemeClr>
          </a:solidFill>
          <a:latin typeface="Arial Nova Light" panose="020B0304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>
              <a:lumMod val="50000"/>
              <a:lumOff val="50000"/>
            </a:schemeClr>
          </a:solidFill>
          <a:latin typeface="Arial Nova Light" panose="020B0304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Arial Nova Light" panose="020B0304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>
              <a:lumMod val="50000"/>
              <a:lumOff val="50000"/>
            </a:schemeClr>
          </a:solidFill>
          <a:latin typeface="Arial Nova Light" panose="020B0304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>
              <a:lumMod val="50000"/>
              <a:lumOff val="50000"/>
            </a:schemeClr>
          </a:solidFill>
          <a:latin typeface="Arial Nova Light" panose="020B0304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618" userDrawn="1">
          <p15:clr>
            <a:srgbClr val="F26B43"/>
          </p15:clr>
        </p15:guide>
        <p15:guide id="2" pos="415" userDrawn="1">
          <p15:clr>
            <a:srgbClr val="F26B43"/>
          </p15:clr>
        </p15:guide>
        <p15:guide id="3" pos="7061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515C934F-97C4-42CD-BCED-3AD5DF9739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8813" y="17534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704FF9EC-2F2C-44FD-B179-52DE009E8B8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58813" y="1825625"/>
            <a:ext cx="105505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8E588C56-B9DF-4620-B525-82790A956D2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41DF9E0-8FA0-4DB5-9925-A1064B4F0517}" type="datetime1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24.03.2026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269B9F60-0E91-4A42-A18B-D2B59877A6A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E5BB79B-C5C8-40BD-9BA9-2789FD7D8AC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5987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1923AEB-9A3B-4D0D-A63A-E00BD6EB4706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609874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400" kern="1200">
          <a:solidFill>
            <a:schemeClr val="tx1">
              <a:lumMod val="50000"/>
              <a:lumOff val="50000"/>
            </a:schemeClr>
          </a:solidFill>
          <a:latin typeface="Arial Nova" panose="020B0504020202020204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000" kern="1200">
          <a:solidFill>
            <a:schemeClr val="tx1">
              <a:lumMod val="50000"/>
              <a:lumOff val="50000"/>
            </a:schemeClr>
          </a:solidFill>
          <a:latin typeface="Arial Nova Light" panose="020B0304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>
              <a:lumMod val="50000"/>
              <a:lumOff val="50000"/>
            </a:schemeClr>
          </a:solidFill>
          <a:latin typeface="Arial Nova Light" panose="020B0304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Arial Nova Light" panose="020B0304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>
              <a:lumMod val="50000"/>
              <a:lumOff val="50000"/>
            </a:schemeClr>
          </a:solidFill>
          <a:latin typeface="Arial Nova Light" panose="020B0304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>
              <a:lumMod val="50000"/>
              <a:lumOff val="50000"/>
            </a:schemeClr>
          </a:solidFill>
          <a:latin typeface="Arial Nova Light" panose="020B0304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618">
          <p15:clr>
            <a:srgbClr val="F26B43"/>
          </p15:clr>
        </p15:guide>
        <p15:guide id="2" pos="415">
          <p15:clr>
            <a:srgbClr val="F26B43"/>
          </p15:clr>
        </p15:guide>
        <p15:guide id="3" pos="7061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515C934F-97C4-42CD-BCED-3AD5DF9739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8813" y="17534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704FF9EC-2F2C-44FD-B179-52DE009E8B8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58813" y="1825625"/>
            <a:ext cx="105505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8E588C56-B9DF-4620-B525-82790A956D2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41DF9E0-8FA0-4DB5-9925-A1064B4F0517}" type="datetime1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24.03.2026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269B9F60-0E91-4A42-A18B-D2B59877A6A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E5BB79B-C5C8-40BD-9BA9-2789FD7D8AC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5987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1923AEB-9A3B-4D0D-A63A-E00BD6EB4706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110126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400" kern="1200">
          <a:solidFill>
            <a:schemeClr val="tx1">
              <a:lumMod val="50000"/>
              <a:lumOff val="50000"/>
            </a:schemeClr>
          </a:solidFill>
          <a:latin typeface="Arial Nova" panose="020B0504020202020204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000" kern="1200">
          <a:solidFill>
            <a:schemeClr val="tx1">
              <a:lumMod val="50000"/>
              <a:lumOff val="50000"/>
            </a:schemeClr>
          </a:solidFill>
          <a:latin typeface="Arial Nova Light" panose="020B0304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>
              <a:lumMod val="50000"/>
              <a:lumOff val="50000"/>
            </a:schemeClr>
          </a:solidFill>
          <a:latin typeface="Arial Nova Light" panose="020B0304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Arial Nova Light" panose="020B0304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>
              <a:lumMod val="50000"/>
              <a:lumOff val="50000"/>
            </a:schemeClr>
          </a:solidFill>
          <a:latin typeface="Arial Nova Light" panose="020B0304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>
              <a:lumMod val="50000"/>
              <a:lumOff val="50000"/>
            </a:schemeClr>
          </a:solidFill>
          <a:latin typeface="Arial Nova Light" panose="020B0304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618">
          <p15:clr>
            <a:srgbClr val="F26B43"/>
          </p15:clr>
        </p15:guide>
        <p15:guide id="2" pos="415">
          <p15:clr>
            <a:srgbClr val="F26B43"/>
          </p15:clr>
        </p15:guide>
        <p15:guide id="3" pos="7061">
          <p15:clr>
            <a:srgbClr val="F26B43"/>
          </p15:clr>
        </p15:guide>
      </p15:sldGuideLst>
    </p:ext>
  </p:extLst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515C934F-97C4-42CD-BCED-3AD5DF9739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704FF9EC-2F2C-44FD-B179-52DE009E8B8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8E588C56-B9DF-4620-B525-82790A956D2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F1B87D6-59B0-413B-A104-E25D420936CF}" type="datetimeFigureOut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24.03.2026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269B9F60-0E91-4A42-A18B-D2B59877A6A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E5BB79B-C5C8-40BD-9BA9-2789FD7D8AC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1923AEB-9A3B-4D0D-A63A-E00BD6EB4706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998789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355F8E4D-3131-4900-9727-C8BE55DCFA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E3B9A9EE-B676-41C3-BA1F-D7D37A1F1F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895F7852-0143-45D9-B14E-E7ABD818627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946762-0F30-4181-B9BC-D323F2B6C32C}" type="datetimeFigureOut">
              <a:rPr lang="de-DE" smtClean="0"/>
              <a:t>24.03.2026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819AEAB1-809B-4802-BE90-671BE7BD5E1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65E5ECB3-4430-4726-9253-2A76E22B5C3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67D633-FFBD-42B0-B6D7-6E5B9C3E4E0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482190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hyperlink" Target="https://dechema.de/veranstaltungskalender-auswahl-webinar.html" TargetMode="External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23.pn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emf"/><Relationship Id="rId2" Type="http://schemas.openxmlformats.org/officeDocument/2006/relationships/hyperlink" Target="http://www.achema.de/" TargetMode="External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dechema.de/Gremien_intern.html" TargetMode="External"/><Relationship Id="rId2" Type="http://schemas.openxmlformats.org/officeDocument/2006/relationships/hyperlink" Target="https://dechema.de/gremien.html" TargetMode="External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2.jpeg"/><Relationship Id="rId7" Type="http://schemas.openxmlformats.org/officeDocument/2006/relationships/image" Target="../media/image1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5.pn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bioinformatik.de/fachgruppe/dissertationspreis/" TargetMode="External"/><Relationship Id="rId2" Type="http://schemas.openxmlformats.org/officeDocument/2006/relationships/hyperlink" Target="https://dechema.de/zfpreis.html" TargetMode="External"/><Relationship Id="rId1" Type="http://schemas.openxmlformats.org/officeDocument/2006/relationships/slideLayout" Target="../slideLayouts/slideLayout8.xml"/><Relationship Id="rId4" Type="http://schemas.openxmlformats.org/officeDocument/2006/relationships/hyperlink" Target="https://dechema.de/HSL_Nachwuchspreis.html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dechema.de/Forschung/Studien+und+Positionspapiere/2026+06_03+Biologisation+and+Bio_Inspiration-p-20602010.html" TargetMode="External"/><Relationship Id="rId2" Type="http://schemas.openxmlformats.org/officeDocument/2006/relationships/hyperlink" Target="https://dechema.de/Cell_Therapeutics-path-123211,124930.html" TargetMode="Externa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8.png"/><Relationship Id="rId4" Type="http://schemas.openxmlformats.org/officeDocument/2006/relationships/hyperlink" Target="https://dechema.de/Forschung/Studien+und+Positionspapiere/2026+03+Wasserstoffinfrastruktur+Roadmap.html" TargetMode="Externa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727101C-F511-4C9F-BFDF-ECBF922267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47335" y="2481350"/>
            <a:ext cx="10297330" cy="947650"/>
          </a:xfrm>
        </p:spPr>
        <p:txBody>
          <a:bodyPr/>
          <a:lstStyle/>
          <a:p>
            <a:pPr algn="ctr"/>
            <a:r>
              <a:rPr lang="de-DE" dirty="0"/>
              <a:t>Neues aus der DECHEMA</a:t>
            </a:r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3881ECD0-ABED-4DBB-8EA5-5315560CE4BB}"/>
              </a:ext>
            </a:extLst>
          </p:cNvPr>
          <p:cNvSpPr txBox="1"/>
          <p:nvPr/>
        </p:nvSpPr>
        <p:spPr>
          <a:xfrm>
            <a:off x="302697" y="6230533"/>
            <a:ext cx="22124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>
                <a:solidFill>
                  <a:schemeClr val="tx1">
                    <a:lumMod val="50000"/>
                    <a:lumOff val="50000"/>
                  </a:schemeClr>
                </a:solidFill>
                <a:latin typeface="Arial Nova Light" panose="020B0304020202020204" pitchFamily="34" charset="0"/>
              </a:rPr>
              <a:t>Stand 24 März 2026</a:t>
            </a:r>
          </a:p>
        </p:txBody>
      </p:sp>
    </p:spTree>
    <p:extLst>
      <p:ext uri="{BB962C8B-B14F-4D97-AF65-F5344CB8AC3E}">
        <p14:creationId xmlns:p14="http://schemas.microsoft.com/office/powerpoint/2010/main" val="374286514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5876DFD3-9D50-C252-B997-24FFD612E70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DE" b="1" dirty="0">
                <a:solidFill>
                  <a:schemeClr val="tx1"/>
                </a:solidFill>
              </a:rPr>
              <a:t>Dienstags 13-14 Uhr</a:t>
            </a:r>
          </a:p>
          <a:p>
            <a:r>
              <a:rPr lang="de-DE" b="1" dirty="0">
                <a:solidFill>
                  <a:schemeClr val="tx1"/>
                </a:solidFill>
              </a:rPr>
              <a:t>Interaktiv und themenoffen – Aus der Community für die Community</a:t>
            </a:r>
          </a:p>
          <a:p>
            <a:r>
              <a:rPr lang="de-DE" b="1" dirty="0">
                <a:solidFill>
                  <a:schemeClr val="tx2"/>
                </a:solidFill>
              </a:rPr>
              <a:t>Nächste Termine</a:t>
            </a:r>
          </a:p>
          <a:p>
            <a:endParaRPr lang="de-DE" dirty="0">
              <a:solidFill>
                <a:schemeClr val="tx1"/>
              </a:solidFill>
            </a:endParaRPr>
          </a:p>
          <a:p>
            <a:r>
              <a:rPr lang="de-DE" dirty="0">
                <a:solidFill>
                  <a:schemeClr val="tx1"/>
                </a:solidFill>
              </a:rPr>
              <a:t>7. April 2026</a:t>
            </a:r>
          </a:p>
          <a:p>
            <a:r>
              <a:rPr lang="de-DE" dirty="0">
                <a:solidFill>
                  <a:schemeClr val="tx1"/>
                </a:solidFill>
              </a:rPr>
              <a:t>Optimierung von KI-gestützten Arbeitsabläufen in der Wirkstoffforschung</a:t>
            </a:r>
          </a:p>
          <a:p>
            <a:r>
              <a:rPr lang="de-DE" i="1" dirty="0">
                <a:solidFill>
                  <a:schemeClr val="tx1"/>
                </a:solidFill>
              </a:rPr>
              <a:t>Weitere Termine in Vorbereitung</a:t>
            </a:r>
          </a:p>
          <a:p>
            <a:endParaRPr lang="de-DE" dirty="0">
              <a:solidFill>
                <a:schemeClr val="tx1"/>
              </a:solidFill>
            </a:endParaRPr>
          </a:p>
          <a:p>
            <a:r>
              <a:rPr lang="de-DE" b="1" dirty="0">
                <a:solidFill>
                  <a:srgbClr val="C00000"/>
                </a:solidFill>
              </a:rPr>
              <a:t>Sie möchten aus Ihrem Gremium heraus ein Webinar gestalten? Sprechen Sie uns an!</a:t>
            </a:r>
          </a:p>
          <a:p>
            <a:r>
              <a:rPr lang="de-DE" dirty="0">
                <a:solidFill>
                  <a:schemeClr val="tx1"/>
                </a:solidFill>
                <a:hlinkClick r:id="rId2"/>
              </a:rPr>
              <a:t>https://dechema.de/veranstaltungskalender-auswahl-webinar.html</a:t>
            </a:r>
            <a:endParaRPr lang="de-DE" dirty="0">
              <a:solidFill>
                <a:schemeClr val="tx1"/>
              </a:solidFill>
            </a:endParaRPr>
          </a:p>
          <a:p>
            <a:endParaRPr lang="de-DE" dirty="0">
              <a:solidFill>
                <a:schemeClr val="tx1"/>
              </a:solidFill>
            </a:endParaRPr>
          </a:p>
          <a:p>
            <a:endParaRPr lang="de-DE" b="1" dirty="0"/>
          </a:p>
          <a:p>
            <a:endParaRPr lang="de-DE" dirty="0"/>
          </a:p>
          <a:p>
            <a:endParaRPr lang="de-DE" dirty="0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CF8DF475-A2E7-672E-CE04-56F9048206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DECHEMA im Dialog – das neue Online-Format</a:t>
            </a:r>
          </a:p>
        </p:txBody>
      </p:sp>
      <p:pic>
        <p:nvPicPr>
          <p:cNvPr id="2053" name="Picture 5" descr="Teaserbild">
            <a:extLst>
              <a:ext uri="{FF2B5EF4-FFF2-40B4-BE49-F238E27FC236}">
                <a16:creationId xmlns:a16="http://schemas.microsoft.com/office/drawing/2014/main" id="{42C0ED3A-ABA6-71B5-3A23-02F0399E96A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56601" y="1100912"/>
            <a:ext cx="2152650" cy="2152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8452460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51CDB559-F4F6-70C9-A6C0-908266E2115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54205" y="1778924"/>
            <a:ext cx="8936362" cy="4638501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de-DE" dirty="0"/>
              <a:t>15.-17. September 2026 in Frankfurt am Main 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endParaRPr lang="de-DE" dirty="0"/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n-US" sz="2400" b="1" dirty="0" err="1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Defossilizing</a:t>
            </a:r>
            <a:r>
              <a:rPr lang="en-US" sz="2400" b="1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 the process industry – creating competitive solutions</a:t>
            </a:r>
          </a:p>
          <a:p>
            <a:pPr marL="457200" indent="-457200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de-DE" sz="1800" dirty="0" err="1">
                <a:solidFill>
                  <a:schemeClr val="tx1"/>
                </a:solidFill>
              </a:rPr>
              <a:t>Vortragsprogamm</a:t>
            </a:r>
            <a:endParaRPr lang="de-DE" sz="1800" dirty="0">
              <a:solidFill>
                <a:schemeClr val="tx1"/>
              </a:solidFill>
            </a:endParaRPr>
          </a:p>
          <a:p>
            <a:pPr marL="457200" indent="-457200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de-DE" sz="1800" dirty="0">
                <a:solidFill>
                  <a:schemeClr val="tx1"/>
                </a:solidFill>
              </a:rPr>
              <a:t>Workshops </a:t>
            </a:r>
          </a:p>
          <a:p>
            <a:pPr marL="457200" indent="-457200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de-DE" sz="1800" dirty="0">
                <a:solidFill>
                  <a:schemeClr val="tx1"/>
                </a:solidFill>
              </a:rPr>
              <a:t>Firmenausstellung</a:t>
            </a:r>
          </a:p>
          <a:p>
            <a:pPr marL="457200" indent="-457200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de-DE" sz="1800" dirty="0">
                <a:solidFill>
                  <a:schemeClr val="tx1"/>
                </a:solidFill>
              </a:rPr>
              <a:t>Poster-Pitches und </a:t>
            </a:r>
            <a:r>
              <a:rPr lang="de-DE" sz="1800" dirty="0" err="1">
                <a:solidFill>
                  <a:schemeClr val="tx1"/>
                </a:solidFill>
              </a:rPr>
              <a:t>Posterparty</a:t>
            </a:r>
            <a:endParaRPr lang="de-DE" sz="1800" dirty="0">
              <a:solidFill>
                <a:schemeClr val="tx1"/>
              </a:solidFill>
            </a:endParaRPr>
          </a:p>
          <a:p>
            <a:pPr marL="457200" indent="-457200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de-DE" sz="1800" dirty="0">
                <a:solidFill>
                  <a:schemeClr val="tx1"/>
                </a:solidFill>
              </a:rPr>
              <a:t>„Career &amp; Network“</a:t>
            </a:r>
          </a:p>
          <a:p>
            <a:pPr marL="457200" indent="-457200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de-DE" sz="1800" dirty="0">
                <a:solidFill>
                  <a:schemeClr val="tx1"/>
                </a:solidFill>
              </a:rPr>
              <a:t>Get-Together für Nachwuchsgruppen und Interessierte</a:t>
            </a:r>
          </a:p>
          <a:p>
            <a:endParaRPr lang="de-DE" sz="1800" dirty="0">
              <a:solidFill>
                <a:schemeClr val="tx1"/>
              </a:solidFill>
            </a:endParaRPr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0DFDF579-412F-6F28-F3EE-09B1F3AA18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DECHEMA FORUM</a:t>
            </a:r>
          </a:p>
        </p:txBody>
      </p:sp>
      <p:pic>
        <p:nvPicPr>
          <p:cNvPr id="5" name="Grafik 4" descr="Ein Bild, das Grafiken, Schrift, Screenshot, Grafikdesign enthält.&#10;&#10;Automatisch generierte Beschreibung">
            <a:extLst>
              <a:ext uri="{FF2B5EF4-FFF2-40B4-BE49-F238E27FC236}">
                <a16:creationId xmlns:a16="http://schemas.microsoft.com/office/drawing/2014/main" id="{F4982A6C-90C3-A02E-155C-72EAFAFD67A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94814" y="0"/>
            <a:ext cx="6063910" cy="1342389"/>
          </a:xfrm>
          <a:prstGeom prst="rect">
            <a:avLst/>
          </a:prstGeom>
        </p:spPr>
      </p:pic>
      <p:pic>
        <p:nvPicPr>
          <p:cNvPr id="7" name="Grafik 6" descr="Ein Bild, das Kleidung, Menschen, Schuhwerk, Person enthält.&#10;&#10;Automatisch generierte Beschreibung">
            <a:extLst>
              <a:ext uri="{FF2B5EF4-FFF2-40B4-BE49-F238E27FC236}">
                <a16:creationId xmlns:a16="http://schemas.microsoft.com/office/drawing/2014/main" id="{8DBF42D0-DF4E-FC70-ACF6-1C05E0878589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70019" y="1652422"/>
            <a:ext cx="2871446" cy="1776578"/>
          </a:xfrm>
          <a:prstGeom prst="rect">
            <a:avLst/>
          </a:prstGeom>
        </p:spPr>
      </p:pic>
      <p:pic>
        <p:nvPicPr>
          <p:cNvPr id="11" name="Grafik 10" descr="Ein Bild, das Kleidung, Person, Mann, Menschliches Gesicht enthält.&#10;&#10;Automatisch generierte Beschreibung">
            <a:extLst>
              <a:ext uri="{FF2B5EF4-FFF2-40B4-BE49-F238E27FC236}">
                <a16:creationId xmlns:a16="http://schemas.microsoft.com/office/drawing/2014/main" id="{3805BC2E-5E35-F42D-9E56-B3C5BFFD137F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03701" y="3555502"/>
            <a:ext cx="2837764" cy="1789282"/>
          </a:xfrm>
          <a:prstGeom prst="rect">
            <a:avLst/>
          </a:prstGeom>
        </p:spPr>
      </p:pic>
      <p:pic>
        <p:nvPicPr>
          <p:cNvPr id="6" name="Grafik 5" descr="Ein Bild, das Muster, Pixel enthält.&#10;&#10;KI-generierte Inhalte können fehlerhaft sein.">
            <a:extLst>
              <a:ext uri="{FF2B5EF4-FFF2-40B4-BE49-F238E27FC236}">
                <a16:creationId xmlns:a16="http://schemas.microsoft.com/office/drawing/2014/main" id="{D0A688E7-C6F2-9B5B-391F-73ADFB6E5CA7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84970" y="5156823"/>
            <a:ext cx="1441544" cy="14415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214190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CDE419D2-1F1E-2CB6-98D7-9D5EEA3E246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54205" y="1778924"/>
            <a:ext cx="6551267" cy="4638501"/>
          </a:xfrm>
        </p:spPr>
        <p:txBody>
          <a:bodyPr/>
          <a:lstStyle/>
          <a:p>
            <a:r>
              <a:rPr lang="de-DE" dirty="0"/>
              <a:t>Schwerpunkte</a:t>
            </a:r>
          </a:p>
          <a:p>
            <a:r>
              <a:rPr lang="de-DE" dirty="0"/>
              <a:t>#process </a:t>
            </a:r>
            <a:r>
              <a:rPr lang="de-DE" dirty="0" err="1"/>
              <a:t>innovation</a:t>
            </a:r>
            <a:r>
              <a:rPr lang="de-DE" dirty="0"/>
              <a:t> 	#lab </a:t>
            </a:r>
            <a:r>
              <a:rPr lang="de-DE" dirty="0" err="1"/>
              <a:t>innovation</a:t>
            </a:r>
            <a:endParaRPr lang="de-DE" dirty="0"/>
          </a:p>
          <a:p>
            <a:r>
              <a:rPr lang="de-DE" dirty="0"/>
              <a:t>#pharmainnovation	#digital </a:t>
            </a:r>
            <a:r>
              <a:rPr lang="de-DE" dirty="0" err="1"/>
              <a:t>innovation</a:t>
            </a:r>
            <a:endParaRPr lang="de-DE" dirty="0"/>
          </a:p>
          <a:p>
            <a:r>
              <a:rPr lang="de-DE" dirty="0"/>
              <a:t>#green </a:t>
            </a:r>
            <a:r>
              <a:rPr lang="de-DE" dirty="0" err="1"/>
              <a:t>innovation</a:t>
            </a:r>
            <a:r>
              <a:rPr lang="de-DE" dirty="0"/>
              <a:t>	#energy </a:t>
            </a:r>
            <a:r>
              <a:rPr lang="de-DE" dirty="0" err="1"/>
              <a:t>innovation</a:t>
            </a:r>
            <a:endParaRPr lang="de-DE" dirty="0"/>
          </a:p>
          <a:p>
            <a:endParaRPr lang="de-DE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/>
              <a:t>Ausstelleranmeldung ist geöffnet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/>
              <a:t>Call für Kongress im Frühjahr 2026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/>
              <a:t>Vorschläge für Sessions/ andere Formate sind willkommen! Bitte sprechen Sie mit Ihrer/m Gremienbetreuer/in</a:t>
            </a:r>
          </a:p>
          <a:p>
            <a:r>
              <a:rPr lang="de-DE" dirty="0">
                <a:hlinkClick r:id="rId2"/>
              </a:rPr>
              <a:t>www.achema.de</a:t>
            </a:r>
            <a:endParaRPr lang="de-DE" dirty="0"/>
          </a:p>
          <a:p>
            <a:endParaRPr lang="de-DE" dirty="0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83B188F3-F1A5-3937-6748-91526851A6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ACHEMA 2027 – Save </a:t>
            </a:r>
            <a:r>
              <a:rPr lang="de-DE" dirty="0" err="1"/>
              <a:t>the</a:t>
            </a:r>
            <a:r>
              <a:rPr lang="de-DE" dirty="0"/>
              <a:t> date!</a:t>
            </a: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CD2B1500-1AB5-22B5-3C77-9A478E2CE12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20726" y="1307592"/>
            <a:ext cx="3689050" cy="51098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034520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nhaltsplatzhalter 4" descr="Ein Bild, das Text, Schrift, Grafiken, Screenshot enthält.&#10;&#10;KI-generierte Inhalte können fehlerhaft sein.">
            <a:extLst>
              <a:ext uri="{FF2B5EF4-FFF2-40B4-BE49-F238E27FC236}">
                <a16:creationId xmlns:a16="http://schemas.microsoft.com/office/drawing/2014/main" id="{64C69144-5506-5926-FCF2-D4911FB58EC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34661" y="68282"/>
            <a:ext cx="4953243" cy="2424195"/>
          </a:xfrm>
        </p:spPr>
      </p:pic>
      <p:sp>
        <p:nvSpPr>
          <p:cNvPr id="8" name="Textfeld 7">
            <a:extLst>
              <a:ext uri="{FF2B5EF4-FFF2-40B4-BE49-F238E27FC236}">
                <a16:creationId xmlns:a16="http://schemas.microsoft.com/office/drawing/2014/main" id="{42CAA043-01F4-FC77-574F-71548745588A}"/>
              </a:ext>
            </a:extLst>
          </p:cNvPr>
          <p:cNvSpPr txBox="1"/>
          <p:nvPr/>
        </p:nvSpPr>
        <p:spPr>
          <a:xfrm>
            <a:off x="492166" y="1858490"/>
            <a:ext cx="10517400" cy="37394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>
                <a:latin typeface="Arial Nova Light" panose="020B0304020202020204" pitchFamily="34" charset="0"/>
              </a:rPr>
              <a:t>Wir suchen Macher und Gestalter</a:t>
            </a:r>
          </a:p>
          <a:p>
            <a:endParaRPr lang="de-DE" b="1" dirty="0">
              <a:latin typeface="Arial Nova Light" panose="020B0304020202020204" pitchFamily="34" charset="0"/>
            </a:endParaRPr>
          </a:p>
          <a:p>
            <a:r>
              <a:rPr lang="de-DE" dirty="0">
                <a:latin typeface="Arial Nova Light" panose="020B0304020202020204" pitchFamily="34" charset="0"/>
              </a:rPr>
              <a:t>Sie planen, alleine oder im Team zu gründen oder haben Ihr Unternehmen nach dem 1. Januar 2024 gegründet? Dann nehmen Sie am ACHEMA-Gründerpreis 2027 teil!</a:t>
            </a:r>
          </a:p>
          <a:p>
            <a:pPr marL="285750" indent="-285750">
              <a:lnSpc>
                <a:spcPct val="12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de-DE" dirty="0">
                <a:latin typeface="Arial Nova Light" panose="020B0304020202020204" pitchFamily="34" charset="0"/>
              </a:rPr>
              <a:t>Alle Teilnehmenden erhalten individuelles Feedback zu ihren Businessplänen</a:t>
            </a:r>
          </a:p>
          <a:p>
            <a:pPr marL="285750" indent="-285750">
              <a:lnSpc>
                <a:spcPct val="12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de-DE" dirty="0">
                <a:latin typeface="Arial Nova Light" panose="020B0304020202020204" pitchFamily="34" charset="0"/>
              </a:rPr>
              <a:t>10 Finalisten haben die einmalige Gelegenheit, ihre Technologie oder ihr Produkt am ACHEMA-Gründerpreis-Stand auf der ACHEMA vorzustellen</a:t>
            </a:r>
          </a:p>
          <a:p>
            <a:pPr marL="285750" indent="-285750">
              <a:lnSpc>
                <a:spcPct val="12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de-DE" dirty="0">
                <a:latin typeface="Arial Nova Light" panose="020B0304020202020204" pitchFamily="34" charset="0"/>
              </a:rPr>
              <a:t>Das Sieger-Team wird auf der Bühne der ACHEMA 2027 mit dem ACHEMA-Gründerpreis ausgezeichnet und erhält 15.000 Euro Preisgeld</a:t>
            </a:r>
          </a:p>
          <a:p>
            <a:endParaRPr lang="de-DE" dirty="0">
              <a:latin typeface="Arial Nova Light" panose="020B0304020202020204" pitchFamily="34" charset="0"/>
            </a:endParaRPr>
          </a:p>
          <a:p>
            <a:r>
              <a:rPr lang="de-DE" dirty="0">
                <a:latin typeface="Arial Nova Light" panose="020B0304020202020204" pitchFamily="34" charset="0"/>
              </a:rPr>
              <a:t>Deadline für die Einreichung von Businessplänen: 30. November 2026</a:t>
            </a:r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100C8A28-7BAC-87B6-40ED-0E720F2E6C13}"/>
              </a:ext>
            </a:extLst>
          </p:cNvPr>
          <p:cNvSpPr txBox="1"/>
          <p:nvPr/>
        </p:nvSpPr>
        <p:spPr>
          <a:xfrm>
            <a:off x="3048000" y="3245955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de-DE" dirty="0"/>
          </a:p>
        </p:txBody>
      </p:sp>
      <p:sp>
        <p:nvSpPr>
          <p:cNvPr id="16" name="Textfeld 15">
            <a:extLst>
              <a:ext uri="{FF2B5EF4-FFF2-40B4-BE49-F238E27FC236}">
                <a16:creationId xmlns:a16="http://schemas.microsoft.com/office/drawing/2014/main" id="{2A730A6D-8CF7-1062-E0CF-1F734F9C05E6}"/>
              </a:ext>
            </a:extLst>
          </p:cNvPr>
          <p:cNvSpPr txBox="1"/>
          <p:nvPr/>
        </p:nvSpPr>
        <p:spPr>
          <a:xfrm>
            <a:off x="3048000" y="3245955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de-DE" dirty="0"/>
          </a:p>
        </p:txBody>
      </p:sp>
      <p:pic>
        <p:nvPicPr>
          <p:cNvPr id="18" name="Grafik 17" descr="Ein Bild, das Muster, Quadrat, Pixel, Kreuzworträtsel enthält.&#10;&#10;KI-generierte Inhalte können fehlerhaft sein.">
            <a:extLst>
              <a:ext uri="{FF2B5EF4-FFF2-40B4-BE49-F238E27FC236}">
                <a16:creationId xmlns:a16="http://schemas.microsoft.com/office/drawing/2014/main" id="{73A58B48-E423-04B3-1428-576F79DD7D8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02757" y="4282685"/>
            <a:ext cx="1738312" cy="17383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752068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29CBF888-E9C4-7D3B-E377-22F2EC2169C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DE" sz="2400" dirty="0">
                <a:hlinkClick r:id="rId2"/>
              </a:rPr>
              <a:t>https://dechema.de/gremien.html</a:t>
            </a:r>
            <a:r>
              <a:rPr lang="de-DE" sz="2400" dirty="0"/>
              <a:t>: Öffentliche DECHEMA-Webseite mit einer Übersicht aller Fachsektionen und den Gremien-News, darunter Webseiten für alle Fachsektionen mit ihren spezifischen News, ständig aktualisiert und ggf. erweitert</a:t>
            </a:r>
          </a:p>
          <a:p>
            <a:endParaRPr lang="de-DE" sz="2400" dirty="0"/>
          </a:p>
          <a:p>
            <a:r>
              <a:rPr lang="de-DE" sz="2400" dirty="0">
                <a:hlinkClick r:id="rId3"/>
              </a:rPr>
              <a:t>https://dechema.de/MyDECHEMA/Gremienbereich.html: </a:t>
            </a:r>
            <a:r>
              <a:rPr lang="de-DE" sz="2400" dirty="0"/>
              <a:t>Informationen für Gremienmitglieder – aktuelle Aktivitäten und Möglichkeiten zur Mitwirkung, Berichte aus Sitzungen und Protokolle. Einmalige Registrierung notwendig.</a:t>
            </a:r>
            <a:endParaRPr lang="de-DE" sz="2400" dirty="0">
              <a:hlinkClick r:id="rId3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  <a:p>
            <a:endParaRPr lang="de-DE" sz="2400" dirty="0"/>
          </a:p>
          <a:p>
            <a:endParaRPr lang="de-DE" sz="2400" dirty="0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A74DA987-CD75-C38A-B2A2-CE4270BBF4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Informationsquellen zu den Gremien</a:t>
            </a:r>
          </a:p>
        </p:txBody>
      </p:sp>
    </p:spTree>
    <p:extLst>
      <p:ext uri="{BB962C8B-B14F-4D97-AF65-F5344CB8AC3E}">
        <p14:creationId xmlns:p14="http://schemas.microsoft.com/office/powerpoint/2010/main" val="1428903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0D4342A9-66E1-23A2-8BAB-0452EF45AFD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/>
              <a:t>Auszeichnungen 2025/26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/>
              <a:t>Forschungsthemen 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de-DE" dirty="0"/>
              <a:t>Innovationstage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/>
              <a:t>Nachwuchsförderung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de-DE" dirty="0"/>
              <a:t>Max-Buchner-Forschungsstiftung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/>
              <a:t>Publikationen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de-DE" dirty="0"/>
              <a:t>Zuletzt erschienen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de-DE" dirty="0"/>
              <a:t>In Vorbereitung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/>
              <a:t>Aus dem Koordinierungskreis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/>
              <a:t>DECHEMA im Dialog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/>
              <a:t>DECHEMA FORUM 2026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/>
              <a:t>ACHEMA 2027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/>
              <a:t>ACHEMA-Gründerpreis 2027</a:t>
            </a:r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B2DD6C21-A750-BF7C-7C39-4C7858285F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Inhalt</a:t>
            </a:r>
          </a:p>
        </p:txBody>
      </p:sp>
    </p:spTree>
    <p:extLst>
      <p:ext uri="{BB962C8B-B14F-4D97-AF65-F5344CB8AC3E}">
        <p14:creationId xmlns:p14="http://schemas.microsoft.com/office/powerpoint/2010/main" val="19146183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B92C256-5362-1B46-2463-06BE6E15D1A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>
            <a:extLst>
              <a:ext uri="{FF2B5EF4-FFF2-40B4-BE49-F238E27FC236}">
                <a16:creationId xmlns:a16="http://schemas.microsoft.com/office/drawing/2014/main" id="{993A2F3E-FA1B-76C6-35BC-788A4AE4D5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/>
              <a:t>Auszeichnungen 2025/ 2026</a:t>
            </a:r>
          </a:p>
        </p:txBody>
      </p:sp>
      <p:sp>
        <p:nvSpPr>
          <p:cNvPr id="14" name="Textplatzhalter 8">
            <a:extLst>
              <a:ext uri="{FF2B5EF4-FFF2-40B4-BE49-F238E27FC236}">
                <a16:creationId xmlns:a16="http://schemas.microsoft.com/office/drawing/2014/main" id="{69D03F97-F88A-1D0D-41D8-286E660D994E}"/>
              </a:ext>
            </a:extLst>
          </p:cNvPr>
          <p:cNvSpPr txBox="1">
            <a:spLocks/>
          </p:cNvSpPr>
          <p:nvPr/>
        </p:nvSpPr>
        <p:spPr>
          <a:xfrm>
            <a:off x="654205" y="3326579"/>
            <a:ext cx="1589108" cy="564199"/>
          </a:xfrm>
          <a:prstGeom prst="rect">
            <a:avLst/>
          </a:prstGeom>
        </p:spPr>
        <p:txBody>
          <a:bodyPr vert="horz" lIns="36000" tIns="144000" rIns="0" bIns="45720" rtlCol="0" anchor="ctr" anchorCtr="0">
            <a:noAutofit/>
          </a:bodyPr>
          <a:lstStyle>
            <a:lvl1pPr marL="0" indent="0" algn="l" defTabSz="914400" rtl="0" eaLnBrk="1" latinLnBrk="0" hangingPunct="1">
              <a:lnSpc>
                <a:spcPts val="600"/>
              </a:lnSpc>
              <a:spcBef>
                <a:spcPts val="1000"/>
              </a:spcBef>
              <a:spcAft>
                <a:spcPts val="0"/>
              </a:spcAft>
              <a:buFont typeface="Arial" panose="020B0604020202020204" pitchFamily="34" charset="0"/>
              <a:buNone/>
              <a:defRPr sz="1100" b="0" i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Arial Nova Light" panose="020B0304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50000"/>
                    <a:lumOff val="50000"/>
                  </a:schemeClr>
                </a:solidFill>
                <a:latin typeface="Arial Nova Light" panose="020B0304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Arial Nova Light" panose="020B0304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50000"/>
                    <a:lumOff val="50000"/>
                  </a:schemeClr>
                </a:solidFill>
                <a:latin typeface="Arial Nova Light" panose="020B0304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>
                    <a:lumMod val="50000"/>
                    <a:lumOff val="50000"/>
                  </a:schemeClr>
                </a:solidFill>
                <a:latin typeface="Arial Nova Light" panose="020B0304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1200" dirty="0"/>
              <a:t>Stefan Schrod</a:t>
            </a:r>
          </a:p>
          <a:p>
            <a:pPr>
              <a:lnSpc>
                <a:spcPct val="100000"/>
              </a:lnSpc>
            </a:pPr>
            <a:r>
              <a:rPr lang="de-DE" sz="1200" dirty="0"/>
              <a:t>Bioinformatik-Dissertationspreis</a:t>
            </a:r>
          </a:p>
        </p:txBody>
      </p:sp>
      <p:pic>
        <p:nvPicPr>
          <p:cNvPr id="16" name="Grafik 15" descr="Ein Bild, das Menschliches Gesicht, Person, Lächeln, Vorderkopf enthält.&#10;&#10;KI-generierte Inhalte können fehlerhaft sein.">
            <a:extLst>
              <a:ext uri="{FF2B5EF4-FFF2-40B4-BE49-F238E27FC236}">
                <a16:creationId xmlns:a16="http://schemas.microsoft.com/office/drawing/2014/main" id="{FE37DB41-2A42-6D95-3C97-C014EF6E5DB3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4205" y="1574067"/>
            <a:ext cx="1403561" cy="1584266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0" name="Textplatzhalter 8">
            <a:extLst>
              <a:ext uri="{FF2B5EF4-FFF2-40B4-BE49-F238E27FC236}">
                <a16:creationId xmlns:a16="http://schemas.microsoft.com/office/drawing/2014/main" id="{4D65E6B1-84BB-1957-0FF6-6F437F3BF81C}"/>
              </a:ext>
            </a:extLst>
          </p:cNvPr>
          <p:cNvSpPr txBox="1">
            <a:spLocks/>
          </p:cNvSpPr>
          <p:nvPr/>
        </p:nvSpPr>
        <p:spPr>
          <a:xfrm>
            <a:off x="2324026" y="3224114"/>
            <a:ext cx="1589108" cy="564199"/>
          </a:xfrm>
          <a:prstGeom prst="rect">
            <a:avLst/>
          </a:prstGeom>
        </p:spPr>
        <p:txBody>
          <a:bodyPr vert="horz" lIns="36000" tIns="144000" rIns="0" bIns="45720" rtlCol="0" anchor="ctr" anchorCtr="0">
            <a:noAutofit/>
          </a:bodyPr>
          <a:lstStyle>
            <a:lvl1pPr marL="0" indent="0" algn="l" defTabSz="914400" rtl="0" eaLnBrk="1" latinLnBrk="0" hangingPunct="1">
              <a:lnSpc>
                <a:spcPts val="600"/>
              </a:lnSpc>
              <a:spcBef>
                <a:spcPts val="1000"/>
              </a:spcBef>
              <a:spcAft>
                <a:spcPts val="0"/>
              </a:spcAft>
              <a:buFont typeface="Arial" panose="020B0604020202020204" pitchFamily="34" charset="0"/>
              <a:buNone/>
              <a:defRPr sz="1100" b="0" i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Arial Nova Light" panose="020B0304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50000"/>
                    <a:lumOff val="50000"/>
                  </a:schemeClr>
                </a:solidFill>
                <a:latin typeface="Arial Nova Light" panose="020B0304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Arial Nova Light" panose="020B0304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50000"/>
                    <a:lumOff val="50000"/>
                  </a:schemeClr>
                </a:solidFill>
                <a:latin typeface="Arial Nova Light" panose="020B0304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>
                    <a:lumMod val="50000"/>
                    <a:lumOff val="50000"/>
                  </a:schemeClr>
                </a:solidFill>
                <a:latin typeface="Arial Nova Light" panose="020B0304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de-DE" sz="1200" dirty="0"/>
              <a:t>Nina </a:t>
            </a:r>
            <a:r>
              <a:rPr lang="de-DE" sz="1200" dirty="0" err="1"/>
              <a:t>Hartrampf</a:t>
            </a:r>
            <a:br>
              <a:rPr lang="de-DE" sz="1200" dirty="0"/>
            </a:br>
            <a:r>
              <a:rPr lang="de-DE" sz="1200" dirty="0"/>
              <a:t>DECHEMA-Preis</a:t>
            </a:r>
          </a:p>
        </p:txBody>
      </p:sp>
      <p:pic>
        <p:nvPicPr>
          <p:cNvPr id="17" name="Grafik 16" descr="Ein Bild, das Person, Kleidung, Menschliches Gesicht, Kragen enthält.&#10;&#10;KI-generierte Inhalte können fehlerhaft sein.">
            <a:extLst>
              <a:ext uri="{FF2B5EF4-FFF2-40B4-BE49-F238E27FC236}">
                <a16:creationId xmlns:a16="http://schemas.microsoft.com/office/drawing/2014/main" id="{E662EBAE-2A4B-BB64-F3DC-48FBD5CFC519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324026" y="1557800"/>
            <a:ext cx="1436483" cy="1629846"/>
          </a:xfrm>
          <a:prstGeom prst="rect">
            <a:avLst/>
          </a:prstGeom>
        </p:spPr>
      </p:pic>
      <p:pic>
        <p:nvPicPr>
          <p:cNvPr id="38" name="Picture 2" descr="thumbnail">
            <a:extLst>
              <a:ext uri="{FF2B5EF4-FFF2-40B4-BE49-F238E27FC236}">
                <a16:creationId xmlns:a16="http://schemas.microsoft.com/office/drawing/2014/main" id="{562D3C32-CC95-1F2A-470C-3E13133D8D3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211" t="12162" r="44818" b="15703"/>
          <a:stretch>
            <a:fillRect/>
          </a:stretch>
        </p:blipFill>
        <p:spPr bwMode="auto">
          <a:xfrm>
            <a:off x="4024762" y="1557800"/>
            <a:ext cx="1320983" cy="16298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9" name="Textplatzhalter 8">
            <a:extLst>
              <a:ext uri="{FF2B5EF4-FFF2-40B4-BE49-F238E27FC236}">
                <a16:creationId xmlns:a16="http://schemas.microsoft.com/office/drawing/2014/main" id="{F5C899EE-01B7-677C-9588-490486A9F269}"/>
              </a:ext>
            </a:extLst>
          </p:cNvPr>
          <p:cNvSpPr txBox="1">
            <a:spLocks/>
          </p:cNvSpPr>
          <p:nvPr/>
        </p:nvSpPr>
        <p:spPr>
          <a:xfrm>
            <a:off x="3993847" y="3240381"/>
            <a:ext cx="1589108" cy="564199"/>
          </a:xfrm>
          <a:prstGeom prst="rect">
            <a:avLst/>
          </a:prstGeom>
        </p:spPr>
        <p:txBody>
          <a:bodyPr vert="horz" lIns="36000" tIns="144000" rIns="0" bIns="45720" rtlCol="0" anchor="ctr" anchorCtr="0">
            <a:noAutofit/>
          </a:bodyPr>
          <a:lstStyle>
            <a:lvl1pPr marL="0" indent="0" algn="l" defTabSz="914400" rtl="0" eaLnBrk="1" latinLnBrk="0" hangingPunct="1">
              <a:lnSpc>
                <a:spcPts val="600"/>
              </a:lnSpc>
              <a:spcBef>
                <a:spcPts val="1000"/>
              </a:spcBef>
              <a:spcAft>
                <a:spcPts val="0"/>
              </a:spcAft>
              <a:buFont typeface="Arial" panose="020B0604020202020204" pitchFamily="34" charset="0"/>
              <a:buNone/>
              <a:defRPr sz="1100" b="0" i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Arial Nova Light" panose="020B0304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50000"/>
                    <a:lumOff val="50000"/>
                  </a:schemeClr>
                </a:solidFill>
                <a:latin typeface="Arial Nova Light" panose="020B0304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Arial Nova Light" panose="020B0304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50000"/>
                    <a:lumOff val="50000"/>
                  </a:schemeClr>
                </a:solidFill>
                <a:latin typeface="Arial Nova Light" panose="020B0304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>
                    <a:lumMod val="50000"/>
                    <a:lumOff val="50000"/>
                  </a:schemeClr>
                </a:solidFill>
                <a:latin typeface="Arial Nova Light" panose="020B0304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de-DE" sz="1200" dirty="0"/>
              <a:t>Uwe Bornscheuer</a:t>
            </a:r>
            <a:br>
              <a:rPr lang="de-DE" sz="1200" dirty="0"/>
            </a:br>
            <a:r>
              <a:rPr lang="de-DE" sz="1200" dirty="0"/>
              <a:t>Otto Roelen- Medaille</a:t>
            </a:r>
          </a:p>
        </p:txBody>
      </p:sp>
      <p:pic>
        <p:nvPicPr>
          <p:cNvPr id="40" name="Picture 4" descr="thumbnail">
            <a:extLst>
              <a:ext uri="{FF2B5EF4-FFF2-40B4-BE49-F238E27FC236}">
                <a16:creationId xmlns:a16="http://schemas.microsoft.com/office/drawing/2014/main" id="{6C83F00F-0042-7958-EB2D-3C6C73C6C0B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09998" y="1574067"/>
            <a:ext cx="2328352" cy="16298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" name="Textplatzhalter 8">
            <a:extLst>
              <a:ext uri="{FF2B5EF4-FFF2-40B4-BE49-F238E27FC236}">
                <a16:creationId xmlns:a16="http://schemas.microsoft.com/office/drawing/2014/main" id="{8D109E42-C49E-C840-A423-C6C5EE7A2EE8}"/>
              </a:ext>
            </a:extLst>
          </p:cNvPr>
          <p:cNvSpPr txBox="1">
            <a:spLocks/>
          </p:cNvSpPr>
          <p:nvPr/>
        </p:nvSpPr>
        <p:spPr>
          <a:xfrm>
            <a:off x="5663668" y="3222702"/>
            <a:ext cx="3185428" cy="564199"/>
          </a:xfrm>
          <a:prstGeom prst="rect">
            <a:avLst/>
          </a:prstGeom>
        </p:spPr>
        <p:txBody>
          <a:bodyPr vert="horz" lIns="36000" tIns="144000" rIns="0" bIns="45720" rtlCol="0" anchor="ctr" anchorCtr="0">
            <a:noAutofit/>
          </a:bodyPr>
          <a:lstStyle>
            <a:lvl1pPr marL="0" indent="0" algn="l" defTabSz="914400" rtl="0" eaLnBrk="1" latinLnBrk="0" hangingPunct="1">
              <a:lnSpc>
                <a:spcPts val="600"/>
              </a:lnSpc>
              <a:spcBef>
                <a:spcPts val="1000"/>
              </a:spcBef>
              <a:spcAft>
                <a:spcPts val="0"/>
              </a:spcAft>
              <a:buFont typeface="Arial" panose="020B0604020202020204" pitchFamily="34" charset="0"/>
              <a:buNone/>
              <a:defRPr sz="1100" b="0" i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Arial Nova Light" panose="020B0304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50000"/>
                    <a:lumOff val="50000"/>
                  </a:schemeClr>
                </a:solidFill>
                <a:latin typeface="Arial Nova Light" panose="020B0304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Arial Nova Light" panose="020B0304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50000"/>
                    <a:lumOff val="50000"/>
                  </a:schemeClr>
                </a:solidFill>
                <a:latin typeface="Arial Nova Light" panose="020B0304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>
                    <a:lumMod val="50000"/>
                    <a:lumOff val="50000"/>
                  </a:schemeClr>
                </a:solidFill>
                <a:latin typeface="Arial Nova Light" panose="020B0304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de-DE" sz="1200" dirty="0"/>
              <a:t>Alexis Bordet	          Schirin Hanf</a:t>
            </a:r>
            <a:br>
              <a:rPr lang="de-DE" sz="1200" dirty="0"/>
            </a:br>
            <a:r>
              <a:rPr lang="de-DE" sz="1200" dirty="0"/>
              <a:t>            Jochen Block-Preis</a:t>
            </a:r>
          </a:p>
        </p:txBody>
      </p:sp>
      <p:pic>
        <p:nvPicPr>
          <p:cNvPr id="1026" name="Picture 2" descr="thumbnail">
            <a:extLst>
              <a:ext uri="{FF2B5EF4-FFF2-40B4-BE49-F238E27FC236}">
                <a16:creationId xmlns:a16="http://schemas.microsoft.com/office/drawing/2014/main" id="{EAB1389D-9549-3FBB-B667-D19C26885F3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764" t="2015" r="23988" b="36279"/>
          <a:stretch>
            <a:fillRect/>
          </a:stretch>
        </p:blipFill>
        <p:spPr bwMode="auto">
          <a:xfrm>
            <a:off x="8202603" y="1566739"/>
            <a:ext cx="1247681" cy="15915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platzhalter 8">
            <a:extLst>
              <a:ext uri="{FF2B5EF4-FFF2-40B4-BE49-F238E27FC236}">
                <a16:creationId xmlns:a16="http://schemas.microsoft.com/office/drawing/2014/main" id="{C248AA98-925D-D208-0262-1EB5A9168310}"/>
              </a:ext>
            </a:extLst>
          </p:cNvPr>
          <p:cNvSpPr txBox="1">
            <a:spLocks/>
          </p:cNvSpPr>
          <p:nvPr/>
        </p:nvSpPr>
        <p:spPr>
          <a:xfrm>
            <a:off x="8202603" y="3326578"/>
            <a:ext cx="1912512" cy="564199"/>
          </a:xfrm>
          <a:prstGeom prst="rect">
            <a:avLst/>
          </a:prstGeom>
        </p:spPr>
        <p:txBody>
          <a:bodyPr vert="horz" lIns="36000" tIns="144000" rIns="0" bIns="45720" rtlCol="0" anchor="ctr" anchorCtr="0">
            <a:noAutofit/>
          </a:bodyPr>
          <a:lstStyle>
            <a:lvl1pPr marL="0" indent="0" algn="l" defTabSz="914400" rtl="0" eaLnBrk="1" latinLnBrk="0" hangingPunct="1">
              <a:lnSpc>
                <a:spcPts val="600"/>
              </a:lnSpc>
              <a:spcBef>
                <a:spcPts val="1000"/>
              </a:spcBef>
              <a:spcAft>
                <a:spcPts val="0"/>
              </a:spcAft>
              <a:buFont typeface="Arial" panose="020B0604020202020204" pitchFamily="34" charset="0"/>
              <a:buNone/>
              <a:defRPr sz="1100" b="0" i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Arial Nova Light" panose="020B0304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50000"/>
                    <a:lumOff val="50000"/>
                  </a:schemeClr>
                </a:solidFill>
                <a:latin typeface="Arial Nova Light" panose="020B0304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Arial Nova Light" panose="020B0304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50000"/>
                    <a:lumOff val="50000"/>
                  </a:schemeClr>
                </a:solidFill>
                <a:latin typeface="Arial Nova Light" panose="020B0304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>
                    <a:lumMod val="50000"/>
                    <a:lumOff val="50000"/>
                  </a:schemeClr>
                </a:solidFill>
                <a:latin typeface="Arial Nova Light" panose="020B0304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de-DE" sz="1200" dirty="0" err="1"/>
              <a:t>Jerone</a:t>
            </a:r>
            <a:r>
              <a:rPr lang="de-DE" sz="1200" dirty="0"/>
              <a:t> T. Vossen</a:t>
            </a:r>
          </a:p>
          <a:p>
            <a:pPr>
              <a:lnSpc>
                <a:spcPct val="100000"/>
              </a:lnSpc>
            </a:pPr>
            <a:r>
              <a:rPr lang="de-DE" sz="1200" dirty="0"/>
              <a:t>Johann-Wolfgang-Döbereiner-Promotionspreis</a:t>
            </a:r>
          </a:p>
        </p:txBody>
      </p:sp>
      <p:pic>
        <p:nvPicPr>
          <p:cNvPr id="1028" name="Picture 4" descr="thumbnail">
            <a:extLst>
              <a:ext uri="{FF2B5EF4-FFF2-40B4-BE49-F238E27FC236}">
                <a16:creationId xmlns:a16="http://schemas.microsoft.com/office/drawing/2014/main" id="{1CEC92AA-6A2E-18EA-7A67-68F84725D01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4205" y="4159616"/>
            <a:ext cx="2305113" cy="16135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platzhalter 8">
            <a:extLst>
              <a:ext uri="{FF2B5EF4-FFF2-40B4-BE49-F238E27FC236}">
                <a16:creationId xmlns:a16="http://schemas.microsoft.com/office/drawing/2014/main" id="{D70B13E7-7735-5DF8-79EA-815585F35F61}"/>
              </a:ext>
            </a:extLst>
          </p:cNvPr>
          <p:cNvSpPr txBox="1">
            <a:spLocks/>
          </p:cNvSpPr>
          <p:nvPr/>
        </p:nvSpPr>
        <p:spPr>
          <a:xfrm>
            <a:off x="552450" y="5978125"/>
            <a:ext cx="1403561" cy="564199"/>
          </a:xfrm>
          <a:prstGeom prst="rect">
            <a:avLst/>
          </a:prstGeom>
        </p:spPr>
        <p:txBody>
          <a:bodyPr vert="horz" lIns="36000" tIns="144000" rIns="0" bIns="45720" rtlCol="0" anchor="ctr" anchorCtr="0">
            <a:noAutofit/>
          </a:bodyPr>
          <a:lstStyle>
            <a:lvl1pPr marL="0" indent="0" algn="l" defTabSz="914400" rtl="0" eaLnBrk="1" latinLnBrk="0" hangingPunct="1">
              <a:lnSpc>
                <a:spcPts val="600"/>
              </a:lnSpc>
              <a:spcBef>
                <a:spcPts val="1000"/>
              </a:spcBef>
              <a:spcAft>
                <a:spcPts val="0"/>
              </a:spcAft>
              <a:buFont typeface="Arial" panose="020B0604020202020204" pitchFamily="34" charset="0"/>
              <a:buNone/>
              <a:defRPr sz="1100" b="0" i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Arial Nova Light" panose="020B0304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50000"/>
                    <a:lumOff val="50000"/>
                  </a:schemeClr>
                </a:solidFill>
                <a:latin typeface="Arial Nova Light" panose="020B0304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Arial Nova Light" panose="020B0304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50000"/>
                    <a:lumOff val="50000"/>
                  </a:schemeClr>
                </a:solidFill>
                <a:latin typeface="Arial Nova Light" panose="020B0304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>
                    <a:lumMod val="50000"/>
                    <a:lumOff val="50000"/>
                  </a:schemeClr>
                </a:solidFill>
                <a:latin typeface="Arial Nova Light" panose="020B0304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de-DE" sz="1200" dirty="0"/>
              <a:t>Jakob Franke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de-DE" dirty="0"/>
              <a:t>Nachwuchswissen-</a:t>
            </a:r>
            <a:r>
              <a:rPr lang="de-DE" dirty="0" err="1"/>
              <a:t>schaftler</a:t>
            </a:r>
            <a:r>
              <a:rPr lang="de-DE" dirty="0"/>
              <a:t>-Preis für Naturstoff-Forschung</a:t>
            </a:r>
            <a:endParaRPr lang="de-DE" sz="1200" dirty="0"/>
          </a:p>
        </p:txBody>
      </p:sp>
      <p:sp>
        <p:nvSpPr>
          <p:cNvPr id="4" name="Textplatzhalter 8">
            <a:extLst>
              <a:ext uri="{FF2B5EF4-FFF2-40B4-BE49-F238E27FC236}">
                <a16:creationId xmlns:a16="http://schemas.microsoft.com/office/drawing/2014/main" id="{94B11A51-E26B-7B5B-524F-F8B8AC2874A3}"/>
              </a:ext>
            </a:extLst>
          </p:cNvPr>
          <p:cNvSpPr txBox="1">
            <a:spLocks/>
          </p:cNvSpPr>
          <p:nvPr/>
        </p:nvSpPr>
        <p:spPr>
          <a:xfrm>
            <a:off x="1911561" y="5884785"/>
            <a:ext cx="1403561" cy="564199"/>
          </a:xfrm>
          <a:prstGeom prst="rect">
            <a:avLst/>
          </a:prstGeom>
        </p:spPr>
        <p:txBody>
          <a:bodyPr vert="horz" lIns="36000" tIns="144000" rIns="0" bIns="45720" rtlCol="0" anchor="ctr" anchorCtr="0">
            <a:noAutofit/>
          </a:bodyPr>
          <a:lstStyle>
            <a:lvl1pPr marL="0" indent="0" algn="l" defTabSz="914400" rtl="0" eaLnBrk="1" latinLnBrk="0" hangingPunct="1">
              <a:lnSpc>
                <a:spcPts val="600"/>
              </a:lnSpc>
              <a:spcBef>
                <a:spcPts val="1000"/>
              </a:spcBef>
              <a:spcAft>
                <a:spcPts val="0"/>
              </a:spcAft>
              <a:buFont typeface="Arial" panose="020B0604020202020204" pitchFamily="34" charset="0"/>
              <a:buNone/>
              <a:defRPr sz="1100" b="0" i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Arial Nova Light" panose="020B0304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50000"/>
                    <a:lumOff val="50000"/>
                  </a:schemeClr>
                </a:solidFill>
                <a:latin typeface="Arial Nova Light" panose="020B0304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Arial Nova Light" panose="020B0304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50000"/>
                    <a:lumOff val="50000"/>
                  </a:schemeClr>
                </a:solidFill>
                <a:latin typeface="Arial Nova Light" panose="020B0304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>
                    <a:lumMod val="50000"/>
                    <a:lumOff val="50000"/>
                  </a:schemeClr>
                </a:solidFill>
                <a:latin typeface="Arial Nova Light" panose="020B0304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de-DE" sz="1200" dirty="0"/>
              <a:t>Erik Jung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de-DE" dirty="0"/>
              <a:t>Doktoranden-Preis für Naturstoff-Forschung</a:t>
            </a:r>
            <a:endParaRPr lang="de-DE" sz="1200" dirty="0"/>
          </a:p>
        </p:txBody>
      </p:sp>
    </p:spTree>
    <p:extLst>
      <p:ext uri="{BB962C8B-B14F-4D97-AF65-F5344CB8AC3E}">
        <p14:creationId xmlns:p14="http://schemas.microsoft.com/office/powerpoint/2010/main" val="17787123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DEF4C210-898D-D655-0D70-54FD2A70527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de-DE" dirty="0"/>
              <a:t>Preis des Zukunftsforums Biotechnologie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/>
              <a:t>Herausragende interdisziplinäre Master-/Diplomarbeit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/>
              <a:t>3.000 Euro Preisgeld und Tagungsteilnahme</a:t>
            </a:r>
          </a:p>
          <a:p>
            <a:r>
              <a:rPr lang="de-DE" dirty="0"/>
              <a:t>Einreichungsschluss 31. März 2026			</a:t>
            </a:r>
            <a:r>
              <a:rPr lang="de-DE" dirty="0">
                <a:hlinkClick r:id="rId2"/>
              </a:rPr>
              <a:t>https://dechema.de/zfpreis.html</a:t>
            </a:r>
            <a:endParaRPr lang="de-DE" dirty="0"/>
          </a:p>
          <a:p>
            <a:endParaRPr lang="de-DE" dirty="0"/>
          </a:p>
          <a:p>
            <a:r>
              <a:rPr lang="de-DE" dirty="0"/>
              <a:t>Dissertationspreis für Bioinformatik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/>
              <a:t>Herausragende Dissertation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/>
              <a:t>1.000 Euro Preisgeld 	</a:t>
            </a:r>
          </a:p>
          <a:p>
            <a:r>
              <a:rPr lang="de-DE" dirty="0"/>
              <a:t>Einreichungsschluss 15. Mai 2026											</a:t>
            </a:r>
            <a:r>
              <a:rPr lang="de-DE" dirty="0">
                <a:hlinkClick r:id="rId3"/>
              </a:rPr>
              <a:t>https://www.bioinformatik.de/fachgruppe/dissertationspreis/</a:t>
            </a:r>
            <a:endParaRPr lang="de-DE" dirty="0"/>
          </a:p>
          <a:p>
            <a:r>
              <a:rPr lang="de-DE" dirty="0"/>
              <a:t>Hochschullehrer-Nachwuchspreis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/>
              <a:t>herausragende Leistungen in der Lehre in Verfahrenstechnik, technischer Chemie oder Biotechnologie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/>
              <a:t>1.000 Euro Preisgeld</a:t>
            </a:r>
          </a:p>
          <a:p>
            <a:r>
              <a:rPr lang="de-DE" dirty="0"/>
              <a:t>Einreichungsschluss 15. Juni 2026	</a:t>
            </a:r>
            <a:r>
              <a:rPr lang="de-DE" dirty="0">
                <a:hlinkClick r:id="rId4"/>
              </a:rPr>
              <a:t>https://dechema.de/HSL_Nachwuchspreis.html</a:t>
            </a:r>
            <a:endParaRPr lang="de-DE" dirty="0"/>
          </a:p>
          <a:p>
            <a:endParaRPr lang="de-DE" dirty="0"/>
          </a:p>
          <a:p>
            <a:endParaRPr lang="de-DE" dirty="0"/>
          </a:p>
          <a:p>
            <a:endParaRPr lang="de-DE" dirty="0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5BD3742F-54C7-61ED-A280-E65A60A54E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Ausgeschriebene Preise</a:t>
            </a:r>
          </a:p>
        </p:txBody>
      </p:sp>
    </p:spTree>
    <p:extLst>
      <p:ext uri="{BB962C8B-B14F-4D97-AF65-F5344CB8AC3E}">
        <p14:creationId xmlns:p14="http://schemas.microsoft.com/office/powerpoint/2010/main" val="37058551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B106D247-BCAD-2BC1-E4F2-588E604012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b="1" dirty="0"/>
              <a:t>Innovationstag </a:t>
            </a:r>
            <a:r>
              <a:rPr lang="de-DE" b="1" dirty="0" err="1"/>
              <a:t>Autonomous</a:t>
            </a:r>
            <a:r>
              <a:rPr lang="de-DE" b="1" dirty="0"/>
              <a:t> Systems in Plant and </a:t>
            </a:r>
            <a:r>
              <a:rPr lang="de-DE" b="1" dirty="0" err="1"/>
              <a:t>Production</a:t>
            </a:r>
            <a:r>
              <a:rPr lang="de-DE" b="1" dirty="0"/>
              <a:t> </a:t>
            </a:r>
            <a:r>
              <a:rPr lang="de-DE" dirty="0"/>
              <a:t>	12. Dezember 2025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/>
              <a:t>Ergebnisse werden derzeit aufbereitet</a:t>
            </a:r>
          </a:p>
          <a:p>
            <a:endParaRPr lang="de-DE" dirty="0"/>
          </a:p>
          <a:p>
            <a:r>
              <a:rPr lang="de-DE" b="1" dirty="0"/>
              <a:t>Geplant: Innovationstag Prozess- und Anlagensicherheit	</a:t>
            </a:r>
            <a:r>
              <a:rPr lang="de-DE" dirty="0"/>
              <a:t>	Herbst 2026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/>
              <a:t>Austausch innerhalb der Fachsektion und darüber hinaus zu Themen, Querschnittsfragen und Impulse für neue Aktivitäten </a:t>
            </a:r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DAB20DB6-AB78-86F1-F096-F806DD87F6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Innovationstage</a:t>
            </a:r>
          </a:p>
        </p:txBody>
      </p:sp>
    </p:spTree>
    <p:extLst>
      <p:ext uri="{BB962C8B-B14F-4D97-AF65-F5344CB8AC3E}">
        <p14:creationId xmlns:p14="http://schemas.microsoft.com/office/powerpoint/2010/main" val="37623724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3CE555CE-5319-D9A2-B200-8CA5237DDDF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285750" indent="-285750">
              <a:lnSpc>
                <a:spcPct val="12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de-DE" dirty="0" err="1"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Nachwuchswissenschaftler:innen</a:t>
            </a:r>
            <a:r>
              <a:rPr lang="de-DE" dirty="0"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 an Hochschulen und außeruniversitären Forschungseinrichtungen </a:t>
            </a:r>
          </a:p>
          <a:p>
            <a:pPr marL="285750" indent="-285750">
              <a:lnSpc>
                <a:spcPct val="12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de-DE" dirty="0"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Vergabe von Reisestipendien zur Teilnahme an wissenschaftlichen Veranstaltungen, bei denen die Forschenden ihre Ergebnisse präsentieren</a:t>
            </a:r>
          </a:p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de-DE" dirty="0"/>
              <a:t>Einreichungsschluss jeweils 15. März, 15. Juni, 15. September und 10. Dezember des Jahres</a:t>
            </a:r>
          </a:p>
          <a:p>
            <a:endParaRPr lang="de-DE" sz="1600" dirty="0"/>
          </a:p>
          <a:p>
            <a:r>
              <a:rPr lang="de-DE" sz="2400" dirty="0"/>
              <a:t>https://dechema.de/mbf.html</a:t>
            </a:r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694AD7AB-85B4-EF21-1076-A8D9A3D5AF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de-DE" sz="3600" b="1" dirty="0"/>
              <a:t>Stipendien der Max-Buchner-Forschungsstiftung</a:t>
            </a:r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7D97A083-4AD9-5F74-559E-5260D33FCE3B}"/>
              </a:ext>
            </a:extLst>
          </p:cNvPr>
          <p:cNvSpPr/>
          <p:nvPr/>
        </p:nvSpPr>
        <p:spPr>
          <a:xfrm>
            <a:off x="8588704" y="4037915"/>
            <a:ext cx="2139795" cy="762000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latin typeface="Arial Nova Light" panose="020B0304020202020204" pitchFamily="34" charset="0"/>
              </a:rPr>
              <a:t>Auch für Teilnahme an Jahrestreffen</a:t>
            </a:r>
          </a:p>
        </p:txBody>
      </p:sp>
    </p:spTree>
    <p:extLst>
      <p:ext uri="{BB962C8B-B14F-4D97-AF65-F5344CB8AC3E}">
        <p14:creationId xmlns:p14="http://schemas.microsoft.com/office/powerpoint/2010/main" val="1976632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A67DB0B6-0742-4710-81BB-6249C3CAF21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54205" y="1778924"/>
            <a:ext cx="8334347" cy="4638501"/>
          </a:xfrm>
        </p:spPr>
        <p:txBody>
          <a:bodyPr>
            <a:noAutofit/>
          </a:bodyPr>
          <a:lstStyle/>
          <a:p>
            <a:r>
              <a:rPr lang="de-DE" sz="1800" b="1" dirty="0">
                <a:hlinkClick r:id="rId2"/>
              </a:rPr>
              <a:t>Single-Use </a:t>
            </a:r>
            <a:r>
              <a:rPr lang="de-DE" sz="1800" b="1" dirty="0" err="1">
                <a:hlinkClick r:id="rId2"/>
              </a:rPr>
              <a:t>technologies</a:t>
            </a:r>
            <a:r>
              <a:rPr lang="de-DE" sz="1800" b="1" dirty="0">
                <a:hlinkClick r:id="rId2"/>
              </a:rPr>
              <a:t> </a:t>
            </a:r>
            <a:r>
              <a:rPr lang="de-DE" sz="1800" b="1" dirty="0" err="1">
                <a:hlinkClick r:id="rId2"/>
              </a:rPr>
              <a:t>for</a:t>
            </a:r>
            <a:r>
              <a:rPr lang="de-DE" sz="1800" b="1" dirty="0">
                <a:hlinkClick r:id="rId2"/>
              </a:rPr>
              <a:t> </a:t>
            </a:r>
            <a:r>
              <a:rPr lang="de-DE" sz="1800" b="1" dirty="0" err="1">
                <a:hlinkClick r:id="rId2"/>
              </a:rPr>
              <a:t>the</a:t>
            </a:r>
            <a:r>
              <a:rPr lang="de-DE" sz="1800" b="1" dirty="0">
                <a:hlinkClick r:id="rId2"/>
              </a:rPr>
              <a:t> </a:t>
            </a:r>
            <a:r>
              <a:rPr lang="de-DE" sz="1800" b="1" dirty="0" err="1">
                <a:hlinkClick r:id="rId2"/>
              </a:rPr>
              <a:t>production</a:t>
            </a:r>
            <a:r>
              <a:rPr lang="de-DE" sz="1800" b="1" dirty="0">
                <a:hlinkClick r:id="rId2"/>
              </a:rPr>
              <a:t> </a:t>
            </a:r>
            <a:r>
              <a:rPr lang="de-DE" sz="1800" b="1" dirty="0" err="1">
                <a:hlinkClick r:id="rId2"/>
              </a:rPr>
              <a:t>of</a:t>
            </a:r>
            <a:r>
              <a:rPr lang="de-DE" sz="1800" b="1" dirty="0">
                <a:hlinkClick r:id="rId2"/>
              </a:rPr>
              <a:t> </a:t>
            </a:r>
            <a:r>
              <a:rPr lang="de-DE" sz="1800" b="1" dirty="0" err="1">
                <a:hlinkClick r:id="rId2"/>
              </a:rPr>
              <a:t>cell</a:t>
            </a:r>
            <a:r>
              <a:rPr lang="de-DE" sz="1800" b="1" dirty="0">
                <a:hlinkClick r:id="rId2"/>
              </a:rPr>
              <a:t> </a:t>
            </a:r>
            <a:r>
              <a:rPr lang="de-DE" sz="1800" b="1" dirty="0" err="1">
                <a:hlinkClick r:id="rId2"/>
              </a:rPr>
              <a:t>therapeutics</a:t>
            </a:r>
            <a:r>
              <a:rPr lang="de-DE" sz="1800" b="1" dirty="0"/>
              <a:t> </a:t>
            </a:r>
            <a:r>
              <a:rPr lang="de-DE" sz="1800" dirty="0"/>
              <a:t>(März 2026)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1800" dirty="0"/>
              <a:t>Produktion von Zelltherapeutika auf Single-Use-Plattformen – verfügbare Lösungen und Rahmenbedingungen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1800" dirty="0"/>
              <a:t>Für Einsteiger und Experten</a:t>
            </a:r>
          </a:p>
          <a:p>
            <a:r>
              <a:rPr lang="de-DE" sz="1800" b="1" dirty="0" err="1">
                <a:hlinkClick r:id="rId3"/>
              </a:rPr>
              <a:t>Biologisation</a:t>
            </a:r>
            <a:r>
              <a:rPr lang="de-DE" sz="1800" b="1" dirty="0">
                <a:hlinkClick r:id="rId3"/>
              </a:rPr>
              <a:t> and Bio-Inspiration in Materials Science and </a:t>
            </a:r>
            <a:r>
              <a:rPr lang="de-DE" sz="1800" b="1" dirty="0" err="1">
                <a:hlinkClick r:id="rId3"/>
              </a:rPr>
              <a:t>Process</a:t>
            </a:r>
            <a:r>
              <a:rPr lang="de-DE" sz="1800" b="1" dirty="0">
                <a:hlinkClick r:id="rId3"/>
              </a:rPr>
              <a:t> Chemistry</a:t>
            </a:r>
            <a:r>
              <a:rPr lang="de-DE" sz="1800" b="1" dirty="0"/>
              <a:t> </a:t>
            </a:r>
            <a:r>
              <a:rPr lang="de-DE" sz="1800" dirty="0"/>
              <a:t>(März 2026)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1800" dirty="0"/>
              <a:t>Ergebnisse eines DECHEMA-Workshops aus dem Dezember 2025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1800" dirty="0"/>
              <a:t>neun zentrale Fokusfelder und drei übergeordnete Meta-Bereiche  sowie Förderempfehlungen </a:t>
            </a:r>
          </a:p>
          <a:p>
            <a:r>
              <a:rPr lang="de-DE" sz="1800" b="1" dirty="0">
                <a:hlinkClick r:id="rId4"/>
              </a:rPr>
              <a:t>Wasserstoffinfrastruktur Roadmap - Ergebnisse aus dem TransHyDE-Projekt Systemanalyse</a:t>
            </a:r>
            <a:r>
              <a:rPr lang="de-DE" sz="1800" b="1" dirty="0"/>
              <a:t> </a:t>
            </a:r>
            <a:r>
              <a:rPr lang="de-DE" sz="1800" dirty="0"/>
              <a:t>(Februar 2026)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800" dirty="0"/>
              <a:t>Roadmap zur künftigen Rolle von Wasserstoff.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800" dirty="0"/>
              <a:t>Interaktive Darstellung von Erzeugung, Speicherung, Transport und Nutzung</a:t>
            </a:r>
          </a:p>
          <a:p>
            <a:endParaRPr lang="de-DE" sz="1800" dirty="0">
              <a:solidFill>
                <a:schemeClr val="tx2"/>
              </a:solidFill>
            </a:endParaRPr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785C7DCE-9863-4585-8E65-55C8AA6564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Aktuelle Veröffentlichungen (Auszug)</a:t>
            </a:r>
          </a:p>
        </p:txBody>
      </p:sp>
      <p:pic>
        <p:nvPicPr>
          <p:cNvPr id="7" name="Grafik 6" descr="Ein Bild, das Muster, Symmetrie, Quadrat, Design enthält.&#10;&#10;Automatisch generierte Beschreibung">
            <a:extLst>
              <a:ext uri="{FF2B5EF4-FFF2-40B4-BE49-F238E27FC236}">
                <a16:creationId xmlns:a16="http://schemas.microsoft.com/office/drawing/2014/main" id="{A133EE73-DCC6-6275-C295-D147199184E9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72918" y="4647149"/>
            <a:ext cx="1393031" cy="1393031"/>
          </a:xfrm>
          <a:prstGeom prst="rect">
            <a:avLst/>
          </a:prstGeom>
        </p:spPr>
      </p:pic>
      <p:sp>
        <p:nvSpPr>
          <p:cNvPr id="8" name="Textfeld 7">
            <a:extLst>
              <a:ext uri="{FF2B5EF4-FFF2-40B4-BE49-F238E27FC236}">
                <a16:creationId xmlns:a16="http://schemas.microsoft.com/office/drawing/2014/main" id="{EF3BE220-C766-AEC2-E6F0-2264E36D2AE4}"/>
              </a:ext>
            </a:extLst>
          </p:cNvPr>
          <p:cNvSpPr txBox="1"/>
          <p:nvPr/>
        </p:nvSpPr>
        <p:spPr>
          <a:xfrm>
            <a:off x="9221291" y="4000818"/>
            <a:ext cx="23591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>
                <a:latin typeface="Arial Nova Light" panose="020B0304020202020204" pitchFamily="34" charset="0"/>
              </a:rPr>
              <a:t>Weitere Veröffentlichungen</a:t>
            </a:r>
          </a:p>
          <a:p>
            <a:r>
              <a:rPr lang="de-DE" sz="1200" dirty="0">
                <a:latin typeface="Arial Nova Light" panose="020B0304020202020204" pitchFamily="34" charset="0"/>
              </a:rPr>
              <a:t>unter</a:t>
            </a:r>
          </a:p>
          <a:p>
            <a:r>
              <a:rPr lang="de-DE" sz="1200" dirty="0">
                <a:latin typeface="Arial Nova Light" panose="020B0304020202020204" pitchFamily="34" charset="0"/>
              </a:rPr>
              <a:t>www.dechema.de/studien</a:t>
            </a:r>
          </a:p>
        </p:txBody>
      </p:sp>
    </p:spTree>
    <p:extLst>
      <p:ext uri="{BB962C8B-B14F-4D97-AF65-F5344CB8AC3E}">
        <p14:creationId xmlns:p14="http://schemas.microsoft.com/office/powerpoint/2010/main" val="151886398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11682987-FC00-6B7C-CAB1-22BF06D298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Veröffentlichungen in Vorbereitung</a:t>
            </a:r>
          </a:p>
        </p:txBody>
      </p:sp>
      <p:graphicFrame>
        <p:nvGraphicFramePr>
          <p:cNvPr id="4" name="Tabelle 3">
            <a:extLst>
              <a:ext uri="{FF2B5EF4-FFF2-40B4-BE49-F238E27FC236}">
                <a16:creationId xmlns:a16="http://schemas.microsoft.com/office/drawing/2014/main" id="{3F44C096-8EC8-2173-B90E-D0A36350AB7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21789818"/>
              </p:ext>
            </p:extLst>
          </p:nvPr>
        </p:nvGraphicFramePr>
        <p:xfrm>
          <a:off x="654205" y="1356437"/>
          <a:ext cx="10095312" cy="5110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30447">
                  <a:extLst>
                    <a:ext uri="{9D8B030D-6E8A-4147-A177-3AD203B41FA5}">
                      <a16:colId xmlns:a16="http://schemas.microsoft.com/office/drawing/2014/main" val="2181026589"/>
                    </a:ext>
                  </a:extLst>
                </a:gridCol>
                <a:gridCol w="2599761">
                  <a:extLst>
                    <a:ext uri="{9D8B030D-6E8A-4147-A177-3AD203B41FA5}">
                      <a16:colId xmlns:a16="http://schemas.microsoft.com/office/drawing/2014/main" val="2964655444"/>
                    </a:ext>
                  </a:extLst>
                </a:gridCol>
                <a:gridCol w="3365104">
                  <a:extLst>
                    <a:ext uri="{9D8B030D-6E8A-4147-A177-3AD203B41FA5}">
                      <a16:colId xmlns:a16="http://schemas.microsoft.com/office/drawing/2014/main" val="426331880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de-DE" sz="1400" dirty="0">
                          <a:latin typeface="Arial Nova Light" panose="020B0304020202020204" pitchFamily="34" charset="0"/>
                        </a:rPr>
                        <a:t>Papier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>
                          <a:latin typeface="Arial Nova Light" panose="020B0304020202020204" pitchFamily="34" charset="0"/>
                        </a:rPr>
                        <a:t>Status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>
                          <a:latin typeface="Arial Nova Light" panose="020B0304020202020204" pitchFamily="34" charset="0"/>
                        </a:rPr>
                        <a:t>Gremium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154252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dirty="0">
                          <a:latin typeface="Arial Nova Light" panose="020B0304020202020204" pitchFamily="34" charset="0"/>
                        </a:rPr>
                        <a:t>Überarbeitung Qualifikationsrahmen/ „Studiengang für Weltretter“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>
                          <a:latin typeface="Arial Nova Light" panose="020B0304020202020204" pitchFamily="34" charset="0"/>
                        </a:rPr>
                        <a:t>In Vorbereitung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>
                          <a:latin typeface="Arial Nova Light" panose="020B0304020202020204" pitchFamily="34" charset="0"/>
                        </a:rPr>
                        <a:t>Fachsektion Bildung &amp; Innovation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4056944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sz="1400" dirty="0">
                          <a:latin typeface="Arial Nova Light" panose="020B0304020202020204" pitchFamily="34" charset="0"/>
                        </a:rPr>
                        <a:t>Überarbeitung Katalyse-Lehrprofil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>
                          <a:latin typeface="Arial Nova Light" panose="020B0304020202020204" pitchFamily="34" charset="0"/>
                        </a:rPr>
                        <a:t>In Vorbereitung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>
                          <a:latin typeface="Arial Nova Light" panose="020B0304020202020204" pitchFamily="34" charset="0"/>
                        </a:rPr>
                        <a:t>GeCatS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159571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sz="1400" dirty="0">
                          <a:latin typeface="Arial Nova Light" panose="020B0304020202020204" pitchFamily="34" charset="0"/>
                        </a:rPr>
                        <a:t>Whitepaper Material-Ökonomie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>
                          <a:latin typeface="Arial Nova Light" panose="020B0304020202020204" pitchFamily="34" charset="0"/>
                        </a:rPr>
                        <a:t>In Arbeit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>
                          <a:latin typeface="Arial Nova Light" panose="020B0304020202020204" pitchFamily="34" charset="0"/>
                        </a:rPr>
                        <a:t>Fachsektion Funktionale Materialien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0470873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dirty="0">
                          <a:latin typeface="Arial Nova Light" panose="020B0304020202020204" pitchFamily="34" charset="0"/>
                        </a:rPr>
                        <a:t>Englische Übersetzung des Positionspapiers „Abfallverbrennung in der Zukunft“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>
                          <a:latin typeface="Arial Nova Light" panose="020B0304020202020204" pitchFamily="34" charset="0"/>
                        </a:rPr>
                        <a:t>In Arbeit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>
                          <a:latin typeface="Arial Nova Light" panose="020B0304020202020204" pitchFamily="34" charset="0"/>
                        </a:rPr>
                        <a:t>Fachgruppe Abfallbehandlung und Wertstoffrückgewinnung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9434792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sz="1400" dirty="0">
                          <a:latin typeface="Arial Nova Light" panose="020B0304020202020204" pitchFamily="34" charset="0"/>
                        </a:rPr>
                        <a:t>Effizienz bei Sicherheitsstudien und Quality </a:t>
                      </a:r>
                      <a:r>
                        <a:rPr lang="de-DE" sz="1400" dirty="0" err="1">
                          <a:latin typeface="Arial Nova Light" panose="020B0304020202020204" pitchFamily="34" charset="0"/>
                        </a:rPr>
                        <a:t>by</a:t>
                      </a:r>
                      <a:r>
                        <a:rPr lang="de-DE" sz="1400" dirty="0">
                          <a:latin typeface="Arial Nova Light" panose="020B0304020202020204" pitchFamily="34" charset="0"/>
                        </a:rPr>
                        <a:t> Design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>
                          <a:latin typeface="Arial Nova Light" panose="020B0304020202020204" pitchFamily="34" charset="0"/>
                        </a:rPr>
                        <a:t>In Arbeit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dirty="0">
                          <a:latin typeface="Arial Nova Light" panose="020B0304020202020204" pitchFamily="34" charset="0"/>
                        </a:rPr>
                        <a:t>FS Prozess- und Anlagensicherheit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25465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sz="1400" dirty="0">
                          <a:latin typeface="Arial Nova Light" panose="020B0304020202020204" pitchFamily="34" charset="0"/>
                        </a:rPr>
                        <a:t>Handlungshilfe Stofffreisetzung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>
                          <a:latin typeface="Arial Nova Light" panose="020B0304020202020204" pitchFamily="34" charset="0"/>
                        </a:rPr>
                        <a:t>In Vorbereitung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>
                          <a:latin typeface="Arial Nova Light" panose="020B0304020202020204" pitchFamily="34" charset="0"/>
                        </a:rPr>
                        <a:t>FS Prozess- und Anlagensicherheit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2203802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sz="1400" dirty="0">
                          <a:latin typeface="Arial Nova Light" panose="020B0304020202020204" pitchFamily="34" charset="0"/>
                        </a:rPr>
                        <a:t>Ereignis-Leitfaden 2.0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>
                          <a:latin typeface="Arial Nova Light" panose="020B0304020202020204" pitchFamily="34" charset="0"/>
                        </a:rPr>
                        <a:t>In Arbeit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 err="1">
                          <a:latin typeface="Arial Nova Light" panose="020B0304020202020204" pitchFamily="34" charset="0"/>
                        </a:rPr>
                        <a:t>FGr</a:t>
                      </a:r>
                      <a:r>
                        <a:rPr lang="de-DE" sz="1400" dirty="0">
                          <a:latin typeface="Arial Nova Light" panose="020B0304020202020204" pitchFamily="34" charset="0"/>
                        </a:rPr>
                        <a:t> Ereignisse (FS Prozess- und Anlagensicherheit)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3761016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sz="1400" dirty="0">
                          <a:latin typeface="Arial Nova Light" panose="020B0304020202020204" pitchFamily="34" charset="0"/>
                        </a:rPr>
                        <a:t>Handreichung Sichere Lagerung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>
                          <a:latin typeface="Arial Nova Light" panose="020B0304020202020204" pitchFamily="34" charset="0"/>
                        </a:rPr>
                        <a:t>In Vorbereitung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dirty="0">
                          <a:latin typeface="Arial Nova Light" panose="020B0304020202020204" pitchFamily="34" charset="0"/>
                        </a:rPr>
                        <a:t>FS Prozess- und Anlagensicherheit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4874627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sz="1400" dirty="0">
                          <a:latin typeface="Arial Nova Light" panose="020B0304020202020204" pitchFamily="34" charset="0"/>
                        </a:rPr>
                        <a:t>Aktualisierung des Lehrprofils Prozess- und Anlagensicherheit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>
                          <a:latin typeface="Arial Nova Light" panose="020B0304020202020204" pitchFamily="34" charset="0"/>
                        </a:rPr>
                        <a:t>In Vorbereitung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>
                          <a:latin typeface="Arial Nova Light" panose="020B0304020202020204" pitchFamily="34" charset="0"/>
                        </a:rPr>
                        <a:t>FS Prozess- und Anlagensicherheit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903013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sz="1400" dirty="0">
                          <a:latin typeface="Arial Nova Light" panose="020B0304020202020204" pitchFamily="34" charset="0"/>
                        </a:rPr>
                        <a:t>Positionspapier als Ergebnis aus dem 62. Tutzing Symposium 2026 „Elektrifizierung der Prozessindustrie“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>
                          <a:latin typeface="Arial Nova Light" panose="020B0304020202020204" pitchFamily="34" charset="0"/>
                        </a:rPr>
                        <a:t>geplant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>
                          <a:latin typeface="Arial Nova Light" panose="020B0304020202020204" pitchFamily="34" charset="0"/>
                        </a:rPr>
                        <a:t>FS Chemische Reaktionstechnik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8696413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2778501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ED9F92D6-D4A2-C3D2-2F58-C44BA63CFA6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/>
              <a:t>Beschluss zur Stärkung des Nachwuchses: In jedem Fachgruppen-/Fachsektionsvorstand soll ein Sitz für eine/n Vertreter/in des Nachwuchses reserviert sein.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/>
              <a:t>Strategische Ausrichtung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de-DE" dirty="0"/>
              <a:t>Status quo der Fachsektionen wurde diskutiert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de-DE" dirty="0"/>
              <a:t>Wünsche für die Zukunft</a:t>
            </a:r>
          </a:p>
          <a:p>
            <a:pPr marL="1485900" lvl="2" indent="-342900"/>
            <a:r>
              <a:rPr lang="de-DE" sz="2000" dirty="0"/>
              <a:t>Mischung aus festen und agilen Strukturen</a:t>
            </a:r>
          </a:p>
          <a:p>
            <a:pPr marL="1485900" lvl="2" indent="-342900"/>
            <a:r>
              <a:rPr lang="de-DE" sz="2000" dirty="0"/>
              <a:t>Entwicklung gemeinsamer Standpunkte als Impulse nach innen und außen</a:t>
            </a:r>
          </a:p>
          <a:p>
            <a:pPr marL="1485900" lvl="2" indent="-342900"/>
            <a:r>
              <a:rPr lang="de-DE" sz="2000" dirty="0"/>
              <a:t>Stärkere Sichtbarkeit und politische Rolle der DECHEMA</a:t>
            </a:r>
          </a:p>
          <a:p>
            <a:pPr marL="1485900" lvl="2" indent="-342900"/>
            <a:r>
              <a:rPr lang="de-DE" sz="2000" dirty="0"/>
              <a:t>Mehr Austausch von Best Practices, besonders im Bereich Nachwuchs</a:t>
            </a:r>
          </a:p>
          <a:p>
            <a:pPr marL="1485900" lvl="2" indent="-342900"/>
            <a:r>
              <a:rPr lang="de-DE" sz="2000" dirty="0"/>
              <a:t>Initiierung gemeinsamer Projekte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/>
              <a:t>Der Koordinierungskreis soll diese Vernetzung und Austausch stärker moderieren und nach innen und außen Trends aufgreifen und vorantreiben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dirty="0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5AAC1677-8B96-92D6-9C44-77119E7AF4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/>
              <a:t>Aus dem Koordinierungskreis (Sitzung 31.10.2025)</a:t>
            </a:r>
          </a:p>
        </p:txBody>
      </p:sp>
    </p:spTree>
    <p:extLst>
      <p:ext uri="{BB962C8B-B14F-4D97-AF65-F5344CB8AC3E}">
        <p14:creationId xmlns:p14="http://schemas.microsoft.com/office/powerpoint/2010/main" val="1981908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irmenpräsentation_Deutsch_Mai22(2).pptx" id="{D32198F5-9E65-47D7-800A-D899A3634F3D}" vid="{19AD7908-AAA5-41D1-8E43-05674AF6517A}"/>
    </a:ext>
  </a:extLst>
</a:theme>
</file>

<file path=ppt/theme/theme2.xml><?xml version="1.0" encoding="utf-8"?>
<a:theme xmlns:a="http://schemas.openxmlformats.org/drawingml/2006/main" name="Inhalt mit Seitenelement Fußzeil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irmenpräsentation_Deutsch_Mai22(2).pptx" id="{D32198F5-9E65-47D7-800A-D899A3634F3D}" vid="{6F1B57EF-C524-4B56-B3FF-BED7996F5466}"/>
    </a:ext>
  </a:extLst>
</a:theme>
</file>

<file path=ppt/theme/theme3.xml><?xml version="1.0" encoding="utf-8"?>
<a:theme xmlns:a="http://schemas.openxmlformats.org/drawingml/2006/main" name="Nur Logo mit Fußzeil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irmenpräsentation_Deutsch_Mai22(2).pptx" id="{D32198F5-9E65-47D7-800A-D899A3634F3D}" vid="{F4D172FB-F1B6-4DE7-9E09-CDCC574DBF81}"/>
    </a:ext>
  </a:extLst>
</a:theme>
</file>

<file path=ppt/theme/theme4.xml><?xml version="1.0" encoding="utf-8"?>
<a:theme xmlns:a="http://schemas.openxmlformats.org/drawingml/2006/main" name="1_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irmenpräsentation_Deutsch_Mai22(2).pptx" id="{D32198F5-9E65-47D7-800A-D899A3634F3D}" vid="{01CFE836-7984-47BE-BD0E-87F016AD69E1}"/>
    </a:ext>
  </a:extLst>
</a:theme>
</file>

<file path=ppt/theme/theme5.xml><?xml version="1.0" encoding="utf-8"?>
<a:theme xmlns:a="http://schemas.openxmlformats.org/drawingml/2006/main" name="Benutzerdefiniertes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irmenpräsentation_Deutsch_Mai22(2).pptx" id="{D32198F5-9E65-47D7-800A-D899A3634F3D}" vid="{90A5F3A3-03BB-4D22-B202-69B14DF13988}"/>
    </a:ext>
  </a:extLst>
</a:theme>
</file>

<file path=ppt/theme/theme6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1F372F165236B148B248F4903B2F05D0" ma:contentTypeVersion="2" ma:contentTypeDescription="Ein neues Dokument erstellen." ma:contentTypeScope="" ma:versionID="a07ccc84638c3457f34dead81da828cb">
  <xsd:schema xmlns:xsd="http://www.w3.org/2001/XMLSchema" xmlns:xs="http://www.w3.org/2001/XMLSchema" xmlns:p="http://schemas.microsoft.com/office/2006/metadata/properties" xmlns:ns2="cd86268a-3d4c-44ad-9b42-689be4b4d93e" targetNamespace="http://schemas.microsoft.com/office/2006/metadata/properties" ma:root="true" ma:fieldsID="ff7ddcbf3c239c9fcf822787f955056a" ns2:_="">
    <xsd:import namespace="cd86268a-3d4c-44ad-9b42-689be4b4d93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d86268a-3d4c-44ad-9b42-689be4b4d93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A94C5541-42AC-4E8E-9F29-0C77EE618CC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d86268a-3d4c-44ad-9b42-689be4b4d93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47919A25-BBC9-42F3-96F2-5F2073C527EB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5F063FC2-C41F-4A69-BD18-59FD4CCE5C67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DECHEMA-Vorlage</Template>
  <TotalTime>0</TotalTime>
  <Words>930</Words>
  <Application>Microsoft Office PowerPoint</Application>
  <PresentationFormat>Breitbild</PresentationFormat>
  <Paragraphs>163</Paragraphs>
  <Slides>14</Slides>
  <Notes>3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6</vt:i4>
      </vt:variant>
      <vt:variant>
        <vt:lpstr>Design</vt:lpstr>
      </vt:variant>
      <vt:variant>
        <vt:i4>5</vt:i4>
      </vt:variant>
      <vt:variant>
        <vt:lpstr>Folientitel</vt:lpstr>
      </vt:variant>
      <vt:variant>
        <vt:i4>14</vt:i4>
      </vt:variant>
    </vt:vector>
  </HeadingPairs>
  <TitlesOfParts>
    <vt:vector size="25" baseType="lpstr">
      <vt:lpstr>Arial</vt:lpstr>
      <vt:lpstr>Arial Nova</vt:lpstr>
      <vt:lpstr>Arial Nova Light</vt:lpstr>
      <vt:lpstr>Calibri</vt:lpstr>
      <vt:lpstr>Calibri Light</vt:lpstr>
      <vt:lpstr>Times New Roman</vt:lpstr>
      <vt:lpstr>Office</vt:lpstr>
      <vt:lpstr>Inhalt mit Seitenelement Fußzeile</vt:lpstr>
      <vt:lpstr>Nur Logo mit Fußzeile</vt:lpstr>
      <vt:lpstr>1_Office</vt:lpstr>
      <vt:lpstr>Benutzerdefiniertes Design</vt:lpstr>
      <vt:lpstr>Neues aus der DECHEMA</vt:lpstr>
      <vt:lpstr>Inhalt</vt:lpstr>
      <vt:lpstr>Auszeichnungen 2025/ 2026</vt:lpstr>
      <vt:lpstr>Ausgeschriebene Preise</vt:lpstr>
      <vt:lpstr>Innovationstage</vt:lpstr>
      <vt:lpstr>Stipendien der Max-Buchner-Forschungsstiftung</vt:lpstr>
      <vt:lpstr>Aktuelle Veröffentlichungen (Auszug)</vt:lpstr>
      <vt:lpstr>Veröffentlichungen in Vorbereitung</vt:lpstr>
      <vt:lpstr>Aus dem Koordinierungskreis (Sitzung 31.10.2025)</vt:lpstr>
      <vt:lpstr>DECHEMA im Dialog – das neue Online-Format</vt:lpstr>
      <vt:lpstr>DECHEMA FORUM</vt:lpstr>
      <vt:lpstr>ACHEMA 2027 – Save the date!</vt:lpstr>
      <vt:lpstr>PowerPoint-Präsentation</vt:lpstr>
      <vt:lpstr>Informationsquellen zu den Gremien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Neues aus der DECHEMA</dc:title>
  <dc:creator>Rübberdt, Kathrin</dc:creator>
  <cp:lastModifiedBy>Rübberdt, Kathrin</cp:lastModifiedBy>
  <cp:revision>48</cp:revision>
  <dcterms:created xsi:type="dcterms:W3CDTF">2023-02-13T07:57:00Z</dcterms:created>
  <dcterms:modified xsi:type="dcterms:W3CDTF">2026-03-24T15:16:12Z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0x0101001F372F165236B148B248F4903B2F05D0</vt:lpwstr>
  </property>
</Properties>
</file>