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53" r:id="rId2"/>
  </p:sldMasterIdLst>
  <p:notesMasterIdLst>
    <p:notesMasterId r:id="rId8"/>
  </p:notesMasterIdLst>
  <p:handoutMasterIdLst>
    <p:handoutMasterId r:id="rId9"/>
  </p:handoutMasterIdLst>
  <p:sldIdLst>
    <p:sldId id="288" r:id="rId3"/>
    <p:sldId id="289" r:id="rId4"/>
    <p:sldId id="317" r:id="rId5"/>
    <p:sldId id="320" r:id="rId6"/>
    <p:sldId id="321" r:id="rId7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orogodska" initials="mk" lastIdx="7" clrIdx="0"/>
  <p:cmAuthor id="1" name="Rübberdt, Kathrin" initials="KR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6C064"/>
    <a:srgbClr val="FDC100"/>
    <a:srgbClr val="B96C54"/>
    <a:srgbClr val="F18700"/>
    <a:srgbClr val="005983"/>
    <a:srgbClr val="8BC4EC"/>
    <a:srgbClr val="E40040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30" autoAdjust="0"/>
    <p:restoredTop sz="96213" autoAdjust="0"/>
  </p:normalViewPr>
  <p:slideViewPr>
    <p:cSldViewPr>
      <p:cViewPr>
        <p:scale>
          <a:sx n="60" d="100"/>
          <a:sy n="60" d="100"/>
        </p:scale>
        <p:origin x="-1764" y="-136"/>
      </p:cViewPr>
      <p:guideLst>
        <p:guide orient="horz" pos="3884"/>
        <p:guide orient="horz" pos="436"/>
        <p:guide orient="horz" pos="527"/>
        <p:guide orient="horz" pos="754"/>
        <p:guide pos="385"/>
        <p:guide pos="537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5" d="100"/>
          <a:sy n="55" d="100"/>
        </p:scale>
        <p:origin x="-2514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20C264-1D85-4746-9F2C-B4A1F3914588}" type="datetimeFigureOut">
              <a:rPr lang="de-DE" smtClean="0"/>
              <a:pPr/>
              <a:t>02.11.2020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FE97B-346E-4AFB-8785-16FAA41FD10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6740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8182B58-C0DF-4A43-8348-A0C529BF2A7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91938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182B58-C0DF-4A43-8348-A0C529BF2A76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182B58-C0DF-4A43-8348-A0C529BF2A76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182B58-C0DF-4A43-8348-A0C529BF2A76}" type="slidenum">
              <a:rPr lang="de-DE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182B58-C0DF-4A43-8348-A0C529BF2A76}" type="slidenum">
              <a:rPr lang="de-DE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182B58-C0DF-4A43-8348-A0C529BF2A76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schlicht">
    <p:bg bwMode="auto"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11187" y="2099654"/>
            <a:ext cx="7921625" cy="400110"/>
          </a:xfrm>
        </p:spPr>
        <p:txBody>
          <a:bodyPr wrap="square">
            <a:spAutoFit/>
          </a:bodyPr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Hier steht der Autor</a:t>
            </a:r>
            <a:endParaRPr lang="de-DE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11187" y="2688830"/>
            <a:ext cx="7921625" cy="646331"/>
          </a:xfrm>
        </p:spPr>
        <p:txBody>
          <a:bodyPr wrap="square" anchor="t" anchorCtr="0">
            <a:spAutoFit/>
          </a:bodyPr>
          <a:lstStyle>
            <a:lvl1pPr marL="0" indent="0">
              <a:buFontTx/>
              <a:buNone/>
              <a:defRPr sz="36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Hier steht der Titel</a:t>
            </a:r>
            <a:endParaRPr lang="de-DE" dirty="0"/>
          </a:p>
        </p:txBody>
      </p:sp>
      <p:sp>
        <p:nvSpPr>
          <p:cNvPr id="32" name="Inhaltsplatzhalter 31"/>
          <p:cNvSpPr>
            <a:spLocks noGrp="1"/>
          </p:cNvSpPr>
          <p:nvPr>
            <p:ph sz="quarter" idx="11" hasCustomPrompt="1"/>
          </p:nvPr>
        </p:nvSpPr>
        <p:spPr>
          <a:xfrm>
            <a:off x="611188" y="5791878"/>
            <a:ext cx="7921252" cy="3603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de-DE" sz="1600" b="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68288" lvl="0" indent="-268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983"/>
              </a:buClr>
              <a:buFont typeface="Wingdings" pitchFamily="2" charset="2"/>
              <a:buNone/>
            </a:pPr>
            <a:r>
              <a:rPr lang="de-DE" dirty="0" smtClean="0"/>
              <a:t>Klicken Sie, um das Datum und den Ort einzugeben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zwei Inhalte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11188" y="1196975"/>
            <a:ext cx="3888804" cy="4968874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16016" y="1196975"/>
            <a:ext cx="3816797" cy="4968874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Quellangaben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611188" y="692696"/>
            <a:ext cx="7921625" cy="360362"/>
          </a:xfrm>
        </p:spPr>
        <p:txBody>
          <a:bodyPr/>
          <a:lstStyle>
            <a:lvl1pPr>
              <a:buFontTx/>
              <a:buNone/>
              <a:defRPr sz="1600">
                <a:solidFill>
                  <a:srgbClr val="005983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>
          <a:xfrm>
            <a:off x="611187" y="76200"/>
            <a:ext cx="7921625" cy="615950"/>
          </a:xfrm>
        </p:spPr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Quellangaben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Titel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>
          <a:xfrm>
            <a:off x="611187" y="76200"/>
            <a:ext cx="7921625" cy="615950"/>
          </a:xfrm>
        </p:spPr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Quellangaben</a:t>
            </a:r>
            <a:endParaRPr lang="de-DE" dirty="0"/>
          </a:p>
        </p:txBody>
      </p:sp>
      <p:sp>
        <p:nvSpPr>
          <p:cNvPr id="7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611188" y="692696"/>
            <a:ext cx="7921625" cy="360362"/>
          </a:xfrm>
        </p:spPr>
        <p:txBody>
          <a:bodyPr/>
          <a:lstStyle>
            <a:lvl1pPr>
              <a:buFontTx/>
              <a:buNone/>
              <a:defRPr sz="1600">
                <a:solidFill>
                  <a:srgbClr val="005983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828800" y="1196975"/>
            <a:ext cx="5486400" cy="37544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28800" y="536098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Quellangaben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Bild 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828800" y="1196975"/>
            <a:ext cx="5486400" cy="37544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28800" y="508518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611188" y="692696"/>
            <a:ext cx="7921625" cy="360362"/>
          </a:xfrm>
        </p:spPr>
        <p:txBody>
          <a:bodyPr/>
          <a:lstStyle>
            <a:lvl1pPr>
              <a:buFontTx/>
              <a:buNone/>
              <a:defRPr sz="1600">
                <a:solidFill>
                  <a:srgbClr val="005983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Quellangaben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11188" y="1196975"/>
            <a:ext cx="3816796" cy="2880419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 smtClean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Bildplatzhalter 2"/>
          <p:cNvSpPr>
            <a:spLocks noGrp="1"/>
          </p:cNvSpPr>
          <p:nvPr>
            <p:ph type="pic" idx="12"/>
          </p:nvPr>
        </p:nvSpPr>
        <p:spPr>
          <a:xfrm>
            <a:off x="4716017" y="1196975"/>
            <a:ext cx="3816796" cy="2880419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 smtClean="0"/>
          </a:p>
        </p:txBody>
      </p:sp>
      <p:sp>
        <p:nvSpPr>
          <p:cNvPr id="11" name="Textplatzhalter 3"/>
          <p:cNvSpPr>
            <a:spLocks noGrp="1"/>
          </p:cNvSpPr>
          <p:nvPr>
            <p:ph type="body" sz="half" idx="2"/>
          </p:nvPr>
        </p:nvSpPr>
        <p:spPr>
          <a:xfrm>
            <a:off x="611188" y="4280322"/>
            <a:ext cx="381679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Textplatzhalter 3"/>
          <p:cNvSpPr>
            <a:spLocks noGrp="1"/>
          </p:cNvSpPr>
          <p:nvPr>
            <p:ph type="body" sz="half" idx="13"/>
          </p:nvPr>
        </p:nvSpPr>
        <p:spPr>
          <a:xfrm>
            <a:off x="4716017" y="4280322"/>
            <a:ext cx="381679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Quellangaben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zwei Bilder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11188" y="1196975"/>
            <a:ext cx="3816796" cy="2880419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11188" y="4280322"/>
            <a:ext cx="381679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Bildplatzhalter 2"/>
          <p:cNvSpPr>
            <a:spLocks noGrp="1"/>
          </p:cNvSpPr>
          <p:nvPr>
            <p:ph type="pic" idx="12"/>
          </p:nvPr>
        </p:nvSpPr>
        <p:spPr>
          <a:xfrm>
            <a:off x="4716017" y="1196975"/>
            <a:ext cx="3816796" cy="2880419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half" idx="13"/>
          </p:nvPr>
        </p:nvSpPr>
        <p:spPr>
          <a:xfrm>
            <a:off x="4716017" y="4280322"/>
            <a:ext cx="381679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611188" y="692696"/>
            <a:ext cx="7921625" cy="360362"/>
          </a:xfrm>
        </p:spPr>
        <p:txBody>
          <a:bodyPr/>
          <a:lstStyle>
            <a:lvl1pPr>
              <a:buFontTx/>
              <a:buNone/>
              <a:defRPr sz="1600">
                <a:solidFill>
                  <a:srgbClr val="005983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Quellangaben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B54D7-B92E-458C-A746-A2B833397A1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schlicht">
    <p:bg bwMode="auto"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11187" y="2099654"/>
            <a:ext cx="7921625" cy="400110"/>
          </a:xfrm>
        </p:spPr>
        <p:txBody>
          <a:bodyPr wrap="square">
            <a:spAutoFit/>
          </a:bodyPr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Hier steht der Autor</a:t>
            </a:r>
            <a:endParaRPr lang="de-DE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11187" y="2688830"/>
            <a:ext cx="7921625" cy="646331"/>
          </a:xfrm>
        </p:spPr>
        <p:txBody>
          <a:bodyPr wrap="square" anchor="t" anchorCtr="0">
            <a:spAutoFit/>
          </a:bodyPr>
          <a:lstStyle>
            <a:lvl1pPr marL="0" indent="0">
              <a:buFontTx/>
              <a:buNone/>
              <a:defRPr sz="36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Hier steht der Titel</a:t>
            </a:r>
            <a:endParaRPr lang="de-DE" dirty="0"/>
          </a:p>
        </p:txBody>
      </p:sp>
      <p:sp>
        <p:nvSpPr>
          <p:cNvPr id="32" name="Inhaltsplatzhalter 31"/>
          <p:cNvSpPr>
            <a:spLocks noGrp="1"/>
          </p:cNvSpPr>
          <p:nvPr>
            <p:ph sz="quarter" idx="11" hasCustomPrompt="1"/>
          </p:nvPr>
        </p:nvSpPr>
        <p:spPr>
          <a:xfrm>
            <a:off x="611188" y="5791878"/>
            <a:ext cx="7921252" cy="3603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de-DE" sz="1600" b="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68288" lvl="0" indent="-268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983"/>
              </a:buClr>
              <a:buFont typeface="Wingdings" pitchFamily="2" charset="2"/>
              <a:buNone/>
            </a:pPr>
            <a:r>
              <a:rPr lang="de-DE" dirty="0" smtClean="0"/>
              <a:t>Klicken Sie, um das Datum und den Ort einzugeben</a:t>
            </a:r>
          </a:p>
        </p:txBody>
      </p:sp>
    </p:spTree>
    <p:extLst>
      <p:ext uri="{BB962C8B-B14F-4D97-AF65-F5344CB8AC3E}">
        <p14:creationId xmlns:p14="http://schemas.microsoft.com/office/powerpoint/2010/main" val="3501724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aufwändig 1">
    <p:bg bwMode="auto"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11187" y="2099654"/>
            <a:ext cx="7921625" cy="400110"/>
          </a:xfrm>
        </p:spPr>
        <p:txBody>
          <a:bodyPr wrap="square">
            <a:sp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Hier steht der Autor</a:t>
            </a: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11187" y="2688830"/>
            <a:ext cx="7921625" cy="646331"/>
          </a:xfrm>
        </p:spPr>
        <p:txBody>
          <a:bodyPr wrap="square" anchor="t" anchorCtr="0">
            <a:spAutoFit/>
          </a:bodyPr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Hier steht der Titel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11188" y="5806866"/>
            <a:ext cx="7921625" cy="338554"/>
          </a:xfrm>
        </p:spPr>
        <p:txBody>
          <a:bodyPr anchor="ctr" anchorCtr="0">
            <a:noAutofit/>
          </a:bodyPr>
          <a:lstStyle>
            <a:lvl1pPr>
              <a:buNone/>
              <a:defRPr sz="16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 smtClean="0"/>
              <a:t>Klicken Sie, um das Datum und den Ort einzugeben</a:t>
            </a:r>
          </a:p>
        </p:txBody>
      </p:sp>
    </p:spTree>
    <p:extLst>
      <p:ext uri="{BB962C8B-B14F-4D97-AF65-F5344CB8AC3E}">
        <p14:creationId xmlns:p14="http://schemas.microsoft.com/office/powerpoint/2010/main" val="344587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aufwändig 1">
    <p:bg bwMode="auto"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11187" y="2099654"/>
            <a:ext cx="7921625" cy="400110"/>
          </a:xfrm>
        </p:spPr>
        <p:txBody>
          <a:bodyPr wrap="square">
            <a:sp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Hier steht der Autor</a:t>
            </a: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11187" y="2688830"/>
            <a:ext cx="7921625" cy="646331"/>
          </a:xfrm>
        </p:spPr>
        <p:txBody>
          <a:bodyPr wrap="square" anchor="t" anchorCtr="0">
            <a:spAutoFit/>
          </a:bodyPr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Hier steht der Titel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11188" y="5806866"/>
            <a:ext cx="7921625" cy="338554"/>
          </a:xfrm>
        </p:spPr>
        <p:txBody>
          <a:bodyPr anchor="ctr" anchorCtr="0">
            <a:noAutofit/>
          </a:bodyPr>
          <a:lstStyle>
            <a:lvl1pPr>
              <a:buNone/>
              <a:defRPr sz="16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 smtClean="0"/>
              <a:t>Klicken Sie, um das Datum und den Ort einzugeben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aufwändig 2">
    <p:bg bwMode="auto"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11187" y="2099654"/>
            <a:ext cx="7921625" cy="400110"/>
          </a:xfrm>
        </p:spPr>
        <p:txBody>
          <a:bodyPr wrap="square">
            <a:sp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Hier steht der Autor</a:t>
            </a: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11187" y="2688830"/>
            <a:ext cx="7921625" cy="646331"/>
          </a:xfrm>
        </p:spPr>
        <p:txBody>
          <a:bodyPr wrap="square" anchor="t" anchorCtr="0">
            <a:spAutoFit/>
          </a:bodyPr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Hier steht der Titel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11188" y="5806866"/>
            <a:ext cx="7921625" cy="338554"/>
          </a:xfrm>
        </p:spPr>
        <p:txBody>
          <a:bodyPr anchor="ctr" anchorCtr="0">
            <a:noAutofit/>
          </a:bodyPr>
          <a:lstStyle>
            <a:lvl1pPr>
              <a:buNone/>
              <a:defRPr sz="16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 smtClean="0"/>
              <a:t>Klicken Sie, um das Datum und den Ort einzugeben</a:t>
            </a:r>
          </a:p>
        </p:txBody>
      </p:sp>
    </p:spTree>
    <p:extLst>
      <p:ext uri="{BB962C8B-B14F-4D97-AF65-F5344CB8AC3E}">
        <p14:creationId xmlns:p14="http://schemas.microsoft.com/office/powerpoint/2010/main" val="25896434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aufwändig 3">
    <p:bg bwMode="auto"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11187" y="2099654"/>
            <a:ext cx="7921625" cy="400110"/>
          </a:xfrm>
        </p:spPr>
        <p:txBody>
          <a:bodyPr wrap="square">
            <a:sp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Hier steht der Autor</a:t>
            </a: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11187" y="2688830"/>
            <a:ext cx="7921625" cy="646331"/>
          </a:xfrm>
        </p:spPr>
        <p:txBody>
          <a:bodyPr wrap="square" anchor="t" anchorCtr="0">
            <a:spAutoFit/>
          </a:bodyPr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Hier steht der Titel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11188" y="5806866"/>
            <a:ext cx="7921625" cy="338554"/>
          </a:xfrm>
        </p:spPr>
        <p:txBody>
          <a:bodyPr anchor="ctr" anchorCtr="0">
            <a:noAutofit/>
          </a:bodyPr>
          <a:lstStyle>
            <a:lvl1pPr>
              <a:buNone/>
              <a:defRPr sz="16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 smtClean="0"/>
              <a:t>Klicken Sie, um das Datum und den Ort einzugeben</a:t>
            </a:r>
          </a:p>
        </p:txBody>
      </p:sp>
    </p:spTree>
    <p:extLst>
      <p:ext uri="{BB962C8B-B14F-4D97-AF65-F5344CB8AC3E}">
        <p14:creationId xmlns:p14="http://schemas.microsoft.com/office/powerpoint/2010/main" val="336229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611187" y="76200"/>
            <a:ext cx="7921625" cy="615950"/>
          </a:xfrm>
        </p:spPr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/>
          </p:nvPr>
        </p:nvSpPr>
        <p:spPr>
          <a:xfrm>
            <a:off x="611188" y="836613"/>
            <a:ext cx="7921625" cy="53292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Quellangaben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50E71A2E-F896-494D-9E8B-71A6E7DE04C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5727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alle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611187" y="76200"/>
            <a:ext cx="7921625" cy="615950"/>
          </a:xfrm>
        </p:spPr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9" name="Inhaltsplatzhalter 8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Quellangaben</a:t>
            </a:r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2707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xt und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611187" y="76200"/>
            <a:ext cx="7921625" cy="615950"/>
          </a:xfrm>
        </p:spPr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/>
          </p:nvPr>
        </p:nvSpPr>
        <p:spPr>
          <a:xfrm>
            <a:off x="611188" y="1196752"/>
            <a:ext cx="7921625" cy="496909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611188" y="692696"/>
            <a:ext cx="7921625" cy="360362"/>
          </a:xfrm>
        </p:spPr>
        <p:txBody>
          <a:bodyPr/>
          <a:lstStyle>
            <a:lvl1pPr>
              <a:buFontTx/>
              <a:buNone/>
              <a:defRPr sz="1600">
                <a:solidFill>
                  <a:srgbClr val="005983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Quellangaben</a:t>
            </a:r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0304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alle Inhalte und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611187" y="76200"/>
            <a:ext cx="7921625" cy="615950"/>
          </a:xfrm>
        </p:spPr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611188" y="692696"/>
            <a:ext cx="7921625" cy="360362"/>
          </a:xfrm>
        </p:spPr>
        <p:txBody>
          <a:bodyPr/>
          <a:lstStyle>
            <a:lvl1pPr>
              <a:buFontTx/>
              <a:buNone/>
              <a:defRPr sz="1600">
                <a:solidFill>
                  <a:srgbClr val="005983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Quellangaben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/>
          </p:nvPr>
        </p:nvSpPr>
        <p:spPr>
          <a:xfrm>
            <a:off x="611187" y="1196975"/>
            <a:ext cx="7921626" cy="49688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54759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11188" y="836612"/>
            <a:ext cx="3888804" cy="5329237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16016" y="836612"/>
            <a:ext cx="3816797" cy="5329237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71A2E-F896-494D-9E8B-71A6E7DE04C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Quellangaben</a:t>
            </a:r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7576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zwei Inhalte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11188" y="1196975"/>
            <a:ext cx="3888804" cy="4968874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16016" y="1196975"/>
            <a:ext cx="3816797" cy="4968874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71A2E-F896-494D-9E8B-71A6E7DE04C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Quellangaben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611188" y="692696"/>
            <a:ext cx="7921625" cy="360362"/>
          </a:xfrm>
        </p:spPr>
        <p:txBody>
          <a:bodyPr/>
          <a:lstStyle>
            <a:lvl1pPr>
              <a:buFontTx/>
              <a:buNone/>
              <a:defRPr sz="1600">
                <a:solidFill>
                  <a:srgbClr val="005983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774647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>
          <a:xfrm>
            <a:off x="611187" y="76200"/>
            <a:ext cx="7921625" cy="615950"/>
          </a:xfrm>
        </p:spPr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E71A2E-F896-494D-9E8B-71A6E7DE04C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Quellangaben</a:t>
            </a:r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3633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Titel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>
          <a:xfrm>
            <a:off x="611187" y="76200"/>
            <a:ext cx="7921625" cy="615950"/>
          </a:xfrm>
        </p:spPr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E71A2E-F896-494D-9E8B-71A6E7DE04C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Quellangaben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7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611188" y="692696"/>
            <a:ext cx="7921625" cy="360362"/>
          </a:xfrm>
        </p:spPr>
        <p:txBody>
          <a:bodyPr/>
          <a:lstStyle>
            <a:lvl1pPr>
              <a:buFontTx/>
              <a:buNone/>
              <a:defRPr sz="1600">
                <a:solidFill>
                  <a:srgbClr val="005983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512462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aufwändig 2">
    <p:bg bwMode="auto"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11187" y="2099654"/>
            <a:ext cx="7921625" cy="400110"/>
          </a:xfrm>
        </p:spPr>
        <p:txBody>
          <a:bodyPr wrap="square">
            <a:sp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Hier steht der Autor</a:t>
            </a: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11187" y="2688830"/>
            <a:ext cx="7921625" cy="646331"/>
          </a:xfrm>
        </p:spPr>
        <p:txBody>
          <a:bodyPr wrap="square" anchor="t" anchorCtr="0">
            <a:spAutoFit/>
          </a:bodyPr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Hier steht der Titel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11188" y="5806866"/>
            <a:ext cx="7921625" cy="338554"/>
          </a:xfrm>
        </p:spPr>
        <p:txBody>
          <a:bodyPr anchor="ctr" anchorCtr="0">
            <a:noAutofit/>
          </a:bodyPr>
          <a:lstStyle>
            <a:lvl1pPr>
              <a:buNone/>
              <a:defRPr sz="16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 smtClean="0"/>
              <a:t>Klicken Sie, um das Datum und den Ort einzugeben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828800" y="1196975"/>
            <a:ext cx="5486400" cy="37544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28800" y="536098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Quellangaben</a:t>
            </a:r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353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Bild 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828800" y="1196975"/>
            <a:ext cx="5486400" cy="37544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28800" y="508518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611188" y="692696"/>
            <a:ext cx="7921625" cy="360362"/>
          </a:xfrm>
        </p:spPr>
        <p:txBody>
          <a:bodyPr/>
          <a:lstStyle>
            <a:lvl1pPr>
              <a:buFontTx/>
              <a:buNone/>
              <a:defRPr sz="1600">
                <a:solidFill>
                  <a:srgbClr val="005983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Quellangaben</a:t>
            </a:r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2144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11188" y="1196975"/>
            <a:ext cx="3816796" cy="2880419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 smtClean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Bildplatzhalter 2"/>
          <p:cNvSpPr>
            <a:spLocks noGrp="1"/>
          </p:cNvSpPr>
          <p:nvPr>
            <p:ph type="pic" idx="12"/>
          </p:nvPr>
        </p:nvSpPr>
        <p:spPr>
          <a:xfrm>
            <a:off x="4716017" y="1196975"/>
            <a:ext cx="3816796" cy="2880419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 smtClean="0"/>
          </a:p>
        </p:txBody>
      </p:sp>
      <p:sp>
        <p:nvSpPr>
          <p:cNvPr id="11" name="Textplatzhalter 3"/>
          <p:cNvSpPr>
            <a:spLocks noGrp="1"/>
          </p:cNvSpPr>
          <p:nvPr>
            <p:ph type="body" sz="half" idx="2"/>
          </p:nvPr>
        </p:nvSpPr>
        <p:spPr>
          <a:xfrm>
            <a:off x="611188" y="4280322"/>
            <a:ext cx="381679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Textplatzhalter 3"/>
          <p:cNvSpPr>
            <a:spLocks noGrp="1"/>
          </p:cNvSpPr>
          <p:nvPr>
            <p:ph type="body" sz="half" idx="13"/>
          </p:nvPr>
        </p:nvSpPr>
        <p:spPr>
          <a:xfrm>
            <a:off x="4716017" y="4280322"/>
            <a:ext cx="381679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Quellangaben</a:t>
            </a:r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8466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zwei Bilder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11188" y="1196975"/>
            <a:ext cx="3816796" cy="2880419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11188" y="4280322"/>
            <a:ext cx="381679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Bildplatzhalter 2"/>
          <p:cNvSpPr>
            <a:spLocks noGrp="1"/>
          </p:cNvSpPr>
          <p:nvPr>
            <p:ph type="pic" idx="12"/>
          </p:nvPr>
        </p:nvSpPr>
        <p:spPr>
          <a:xfrm>
            <a:off x="4716017" y="1196975"/>
            <a:ext cx="3816796" cy="2880419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half" idx="13"/>
          </p:nvPr>
        </p:nvSpPr>
        <p:spPr>
          <a:xfrm>
            <a:off x="4716017" y="4280322"/>
            <a:ext cx="381679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611188" y="692696"/>
            <a:ext cx="7921625" cy="360362"/>
          </a:xfrm>
        </p:spPr>
        <p:txBody>
          <a:bodyPr/>
          <a:lstStyle>
            <a:lvl1pPr>
              <a:buFontTx/>
              <a:buNone/>
              <a:defRPr sz="1600">
                <a:solidFill>
                  <a:srgbClr val="005983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Quellangaben</a:t>
            </a:r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6259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B54D7-B92E-458C-A746-A2B833397A12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249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aufwändig 3">
    <p:bg bwMode="auto"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11187" y="2099654"/>
            <a:ext cx="7921625" cy="400110"/>
          </a:xfrm>
        </p:spPr>
        <p:txBody>
          <a:bodyPr wrap="square">
            <a:sp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Hier steht der Autor</a:t>
            </a: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11187" y="2688830"/>
            <a:ext cx="7921625" cy="646331"/>
          </a:xfrm>
        </p:spPr>
        <p:txBody>
          <a:bodyPr wrap="square" anchor="t" anchorCtr="0">
            <a:spAutoFit/>
          </a:bodyPr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Hier steht der Titel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11188" y="5806866"/>
            <a:ext cx="7921625" cy="338554"/>
          </a:xfrm>
        </p:spPr>
        <p:txBody>
          <a:bodyPr anchor="ctr" anchorCtr="0">
            <a:noAutofit/>
          </a:bodyPr>
          <a:lstStyle>
            <a:lvl1pPr>
              <a:buNone/>
              <a:defRPr sz="16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 smtClean="0"/>
              <a:t>Klicken Sie, um das Datum und den Ort einzugeben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611187" y="76200"/>
            <a:ext cx="7921625" cy="615950"/>
          </a:xfrm>
        </p:spPr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/>
          </p:nvPr>
        </p:nvSpPr>
        <p:spPr>
          <a:xfrm>
            <a:off x="611188" y="836613"/>
            <a:ext cx="7921625" cy="53292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Quellangaben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alle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611187" y="76200"/>
            <a:ext cx="7921625" cy="615950"/>
          </a:xfrm>
        </p:spPr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Quellangaben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xt und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611187" y="76200"/>
            <a:ext cx="7921625" cy="615950"/>
          </a:xfrm>
        </p:spPr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/>
          </p:nvPr>
        </p:nvSpPr>
        <p:spPr>
          <a:xfrm>
            <a:off x="611188" y="1196752"/>
            <a:ext cx="7921625" cy="496909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611188" y="692696"/>
            <a:ext cx="7921625" cy="360362"/>
          </a:xfrm>
        </p:spPr>
        <p:txBody>
          <a:bodyPr/>
          <a:lstStyle>
            <a:lvl1pPr>
              <a:buFontTx/>
              <a:buNone/>
              <a:defRPr sz="1600">
                <a:solidFill>
                  <a:srgbClr val="005983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Quellangaben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alle Inhalte und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611187" y="76200"/>
            <a:ext cx="7921625" cy="615950"/>
          </a:xfrm>
        </p:spPr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611188" y="692696"/>
            <a:ext cx="7921625" cy="360362"/>
          </a:xfrm>
        </p:spPr>
        <p:txBody>
          <a:bodyPr/>
          <a:lstStyle>
            <a:lvl1pPr>
              <a:buFontTx/>
              <a:buNone/>
              <a:defRPr sz="1600">
                <a:solidFill>
                  <a:srgbClr val="005983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Quellangaben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/>
          </p:nvPr>
        </p:nvSpPr>
        <p:spPr>
          <a:xfrm>
            <a:off x="611187" y="1196975"/>
            <a:ext cx="7921626" cy="49688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11188" y="836612"/>
            <a:ext cx="3888804" cy="5329237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16016" y="836612"/>
            <a:ext cx="3816797" cy="5329237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Quellangaben</a:t>
            </a:r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9" y="76200"/>
            <a:ext cx="7921624" cy="616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9" y="836712"/>
            <a:ext cx="7921624" cy="532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99592" y="6474456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441" y="6469624"/>
            <a:ext cx="576064" cy="2934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2"/>
          </p:nvPr>
        </p:nvSpPr>
        <p:spPr>
          <a:xfrm>
            <a:off x="892768" y="594419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de-DE" sz="12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Quellangaben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3" r:id="rId2"/>
    <p:sldLayoutId id="2147483724" r:id="rId3"/>
    <p:sldLayoutId id="2147483725" r:id="rId4"/>
    <p:sldLayoutId id="2147483718" r:id="rId5"/>
    <p:sldLayoutId id="2147483727" r:id="rId6"/>
    <p:sldLayoutId id="2147483726" r:id="rId7"/>
    <p:sldLayoutId id="2147483733" r:id="rId8"/>
    <p:sldLayoutId id="2147483719" r:id="rId9"/>
    <p:sldLayoutId id="2147483729" r:id="rId10"/>
    <p:sldLayoutId id="2147483720" r:id="rId11"/>
    <p:sldLayoutId id="2147483730" r:id="rId12"/>
    <p:sldLayoutId id="2147483721" r:id="rId13"/>
    <p:sldLayoutId id="2147483731" r:id="rId14"/>
    <p:sldLayoutId id="2147483728" r:id="rId15"/>
    <p:sldLayoutId id="2147483732" r:id="rId16"/>
    <p:sldLayoutId id="2147483734" r:id="rId1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598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5983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5983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5983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5983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268288" indent="-268288" algn="l" rtl="0" eaLnBrk="1" fontAlgn="base" hangingPunct="1">
        <a:spcBef>
          <a:spcPct val="20000"/>
        </a:spcBef>
        <a:spcAft>
          <a:spcPct val="0"/>
        </a:spcAft>
        <a:buClr>
          <a:srgbClr val="005983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5983"/>
        </a:buClr>
        <a:buFont typeface="Arial" charset="0"/>
        <a:buChar char="•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5983"/>
        </a:buClr>
        <a:buFont typeface="Arial" charset="0"/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5983"/>
        </a:buClr>
        <a:buFont typeface="Courier New" pitchFamily="49" charset="0"/>
        <a:buChar char="o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5983"/>
        </a:buClr>
        <a:buFont typeface="Symbol" pitchFamily="18" charset="2"/>
        <a:buChar char="-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9" y="76200"/>
            <a:ext cx="7921624" cy="616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9" y="836712"/>
            <a:ext cx="7921624" cy="532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99592" y="6474456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441" y="6469624"/>
            <a:ext cx="576064" cy="2934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fld id="{50E71A2E-F896-494D-9E8B-71A6E7DE04C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2"/>
          </p:nvPr>
        </p:nvSpPr>
        <p:spPr>
          <a:xfrm>
            <a:off x="892768" y="594419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de-DE" sz="12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000000"/>
                </a:solidFill>
              </a:rPr>
              <a:t>Quellangaben</a:t>
            </a:r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920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598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5983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5983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5983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5983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268288" indent="-268288" algn="l" rtl="0" eaLnBrk="1" fontAlgn="base" hangingPunct="1">
        <a:spcBef>
          <a:spcPct val="20000"/>
        </a:spcBef>
        <a:spcAft>
          <a:spcPct val="0"/>
        </a:spcAft>
        <a:buClr>
          <a:srgbClr val="005983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5983"/>
        </a:buClr>
        <a:buFont typeface="Arial" charset="0"/>
        <a:buChar char="•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5983"/>
        </a:buClr>
        <a:buFont typeface="Arial" charset="0"/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5983"/>
        </a:buClr>
        <a:buFont typeface="Courier New" pitchFamily="49" charset="0"/>
        <a:buChar char="o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5983"/>
        </a:buClr>
        <a:buFont typeface="Symbol" pitchFamily="18" charset="2"/>
        <a:buChar char="-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12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>
                <a:solidFill>
                  <a:schemeClr val="bg1"/>
                </a:solidFill>
              </a:rPr>
              <a:t>WISSENSCHAFT UND INDUSTRIE IM DIALOG</a:t>
            </a:r>
            <a:endParaRPr lang="de-DE" sz="2800" dirty="0">
              <a:solidFill>
                <a:schemeClr val="bg1"/>
              </a:solidFill>
            </a:endParaRP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 descr="iStock_000024387634Mediu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08720"/>
            <a:ext cx="9179859" cy="3670268"/>
          </a:xfrm>
          <a:prstGeom prst="rect">
            <a:avLst/>
          </a:prstGeom>
        </p:spPr>
      </p:pic>
      <p:sp>
        <p:nvSpPr>
          <p:cNvPr id="6" name="Gleichschenkliges Dreieck 5"/>
          <p:cNvSpPr/>
          <p:nvPr/>
        </p:nvSpPr>
        <p:spPr>
          <a:xfrm flipV="1">
            <a:off x="357158" y="857232"/>
            <a:ext cx="357190" cy="214314"/>
          </a:xfrm>
          <a:prstGeom prst="triangl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</a:endParaRPr>
          </a:p>
        </p:txBody>
      </p:sp>
      <p:pic>
        <p:nvPicPr>
          <p:cNvPr id="7" name="Grafik 6" descr="DEC_eV_RG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14612" y="5143512"/>
            <a:ext cx="3684000" cy="1233600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0" y="6377112"/>
            <a:ext cx="9144000" cy="5802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spd="slow" advTm="7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90100"/>
            <a:ext cx="2231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MetaPlusBook-Roman"/>
              </a:rPr>
              <a:t>.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79512" y="908720"/>
            <a:ext cx="8712968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de-DE" sz="1100" b="1" dirty="0" smtClean="0">
                <a:solidFill>
                  <a:schemeClr val="bg1"/>
                </a:solidFill>
                <a:latin typeface="Calibri" pitchFamily="34" charset="0"/>
              </a:rPr>
              <a:t> </a:t>
            </a: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lvl="0">
              <a:buFont typeface="Arial" pitchFamily="34" charset="0"/>
              <a:buChar char="•"/>
            </a:pPr>
            <a:endParaRPr lang="de-DE" sz="16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40" name="Grafik 39" descr="DEC_eV_negativ_wei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5733256"/>
            <a:ext cx="2368160" cy="792000"/>
          </a:xfrm>
          <a:prstGeom prst="rect">
            <a:avLst/>
          </a:prstGeom>
        </p:spPr>
      </p:pic>
      <p:pic>
        <p:nvPicPr>
          <p:cNvPr id="7" name="Grafik 6" descr="themen_gruppiert_ne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747712"/>
            <a:ext cx="7620000" cy="53625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" y="76200"/>
            <a:ext cx="9144000" cy="615950"/>
          </a:xfrm>
        </p:spPr>
        <p:txBody>
          <a:bodyPr/>
          <a:lstStyle/>
          <a:p>
            <a:r>
              <a:rPr lang="de-DE" sz="2800" dirty="0" smtClean="0">
                <a:solidFill>
                  <a:schemeClr val="bg1"/>
                </a:solidFill>
              </a:rPr>
              <a:t>	</a:t>
            </a:r>
            <a:r>
              <a:rPr lang="de-DE" sz="3200" dirty="0" smtClean="0">
                <a:solidFill>
                  <a:schemeClr val="bg1"/>
                </a:solidFill>
              </a:rPr>
              <a:t>7 FOKUSTHEMEN AUF EINEN BLICK!</a:t>
            </a:r>
            <a:endParaRPr lang="de-DE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Tm="3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98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0" y="692697"/>
            <a:ext cx="9144001" cy="1296143"/>
          </a:xfrm>
        </p:spPr>
        <p:txBody>
          <a:bodyPr/>
          <a:lstStyle/>
          <a:p>
            <a:pPr>
              <a:buClr>
                <a:schemeClr val="bg1"/>
              </a:buClr>
            </a:pPr>
            <a:endParaRPr lang="de-DE" b="1" dirty="0" smtClean="0">
              <a:solidFill>
                <a:schemeClr val="bg1"/>
              </a:solidFill>
            </a:endParaRPr>
          </a:p>
        </p:txBody>
      </p:sp>
      <p:pic>
        <p:nvPicPr>
          <p:cNvPr id="18" name="Grafik 17" descr="DEC_YOUNG_Farb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4664"/>
            <a:ext cx="9144000" cy="3060056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  <p:sp>
        <p:nvSpPr>
          <p:cNvPr id="27" name="Textfeld 26"/>
          <p:cNvSpPr txBox="1"/>
          <p:nvPr/>
        </p:nvSpPr>
        <p:spPr>
          <a:xfrm>
            <a:off x="0" y="3933056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  <a:latin typeface="+mn-lt"/>
              </a:rPr>
              <a:t> WERDE MITGLIED – KOSTENLOS, ABER NICHT UMSONST!</a:t>
            </a:r>
          </a:p>
        </p:txBody>
      </p:sp>
      <p:pic>
        <p:nvPicPr>
          <p:cNvPr id="7" name="Grafik 6" descr="qr-code_DY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8" y="4698000"/>
            <a:ext cx="2160000" cy="2160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65371865"/>
      </p:ext>
    </p:extLst>
  </p:cSld>
  <p:clrMapOvr>
    <a:masterClrMapping/>
  </p:clrMapOvr>
  <p:transition spd="slow" advTm="3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98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0" y="692697"/>
            <a:ext cx="9144001" cy="1296143"/>
          </a:xfrm>
        </p:spPr>
        <p:txBody>
          <a:bodyPr/>
          <a:lstStyle/>
          <a:p>
            <a:pPr>
              <a:buClr>
                <a:schemeClr val="bg1"/>
              </a:buClr>
            </a:pPr>
            <a:endParaRPr lang="de-DE" b="1" dirty="0" smtClean="0">
              <a:solidFill>
                <a:schemeClr val="bg1"/>
              </a:solidFill>
            </a:endParaRPr>
          </a:p>
        </p:txBody>
      </p:sp>
      <p:pic>
        <p:nvPicPr>
          <p:cNvPr id="18" name="Grafik 17" descr="DEC_YOUNG_Farb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5916598" cy="1980000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  <p:sp>
        <p:nvSpPr>
          <p:cNvPr id="27" name="Textfeld 26"/>
          <p:cNvSpPr txBox="1"/>
          <p:nvPr/>
        </p:nvSpPr>
        <p:spPr>
          <a:xfrm>
            <a:off x="0" y="2132856"/>
            <a:ext cx="9144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  <a:latin typeface="+mn-lt"/>
              </a:rPr>
              <a:t> DECHEMA YOUNG BIETET DIR</a:t>
            </a:r>
          </a:p>
          <a:p>
            <a:pPr>
              <a:lnSpc>
                <a:spcPct val="150000"/>
              </a:lnSpc>
            </a:pP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» 11 x DECHEMA aktuell in digitaler Form </a:t>
            </a:r>
          </a:p>
          <a:p>
            <a:pPr>
              <a:lnSpc>
                <a:spcPct val="150000"/>
              </a:lnSpc>
            </a:pP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» </a:t>
            </a:r>
            <a:r>
              <a:rPr lang="de-DE" sz="1600" dirty="0">
                <a:solidFill>
                  <a:schemeClr val="bg1"/>
                </a:solidFill>
                <a:latin typeface="+mn-lt"/>
              </a:rPr>
              <a:t>Zugriff auf den Mitgliederbereich mit exklusiven Angeboten </a:t>
            </a:r>
          </a:p>
          <a:p>
            <a:pPr>
              <a:lnSpc>
                <a:spcPct val="150000"/>
              </a:lnSpc>
            </a:pPr>
            <a:r>
              <a:rPr lang="de-DE" sz="1600" dirty="0">
                <a:solidFill>
                  <a:schemeClr val="bg1"/>
                </a:solidFill>
              </a:rPr>
              <a:t>» </a:t>
            </a: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Informationen zu (Reise-)Stipendien und ausgeschriebenen Preisen </a:t>
            </a:r>
          </a:p>
          <a:p>
            <a:pPr>
              <a:lnSpc>
                <a:spcPct val="150000"/>
              </a:lnSpc>
            </a:pP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» </a:t>
            </a: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Zugang zu DECHEMA- und </a:t>
            </a:r>
            <a:r>
              <a:rPr lang="de-DE" sz="1600" dirty="0" err="1" smtClean="0">
                <a:solidFill>
                  <a:schemeClr val="bg1"/>
                </a:solidFill>
                <a:latin typeface="+mn-lt"/>
              </a:rPr>
              <a:t>ProcessNet</a:t>
            </a:r>
            <a:r>
              <a:rPr lang="de-DE" sz="1600" dirty="0">
                <a:solidFill>
                  <a:schemeClr val="bg1"/>
                </a:solidFill>
                <a:latin typeface="+mn-lt"/>
              </a:rPr>
              <a:t>-</a:t>
            </a: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Fachgruppen </a:t>
            </a: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– auch </a:t>
            </a: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Dein Interessengebiet </a:t>
            </a:r>
            <a:r>
              <a:rPr lang="de-DE" sz="1600" smtClean="0">
                <a:solidFill>
                  <a:schemeClr val="bg1"/>
                </a:solidFill>
                <a:latin typeface="+mn-lt"/>
              </a:rPr>
              <a:t>ist dabei!</a:t>
            </a:r>
            <a:endParaRPr lang="de-DE" sz="1600" dirty="0" smtClean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de-DE" sz="1600" dirty="0" smtClean="0">
                <a:solidFill>
                  <a:schemeClr val="bg1"/>
                </a:solidFill>
              </a:rPr>
              <a:t>» </a:t>
            </a: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Summer School- und Workshop-Angebote </a:t>
            </a:r>
          </a:p>
          <a:p>
            <a:pPr>
              <a:lnSpc>
                <a:spcPct val="150000"/>
              </a:lnSpc>
            </a:pP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» Kontakte zu Industrie und Wissenschaft </a:t>
            </a:r>
          </a:p>
          <a:p>
            <a:pPr>
              <a:lnSpc>
                <a:spcPct val="150000"/>
              </a:lnSpc>
            </a:pP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» Online-Seminare rund um die Themen „Berufs- und Karriereplanung“ </a:t>
            </a:r>
          </a:p>
          <a:p>
            <a:pPr>
              <a:lnSpc>
                <a:spcPct val="150000"/>
              </a:lnSpc>
            </a:pP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» Newsletter mit allem, was Dich interessiert </a:t>
            </a:r>
          </a:p>
          <a:p>
            <a:endParaRPr lang="de-DE" sz="1600" dirty="0" smtClean="0">
              <a:solidFill>
                <a:schemeClr val="bg1"/>
              </a:solidFill>
            </a:endParaRPr>
          </a:p>
          <a:p>
            <a:r>
              <a:rPr lang="de-DE" dirty="0" smtClean="0">
                <a:solidFill>
                  <a:schemeClr val="bg1"/>
                </a:solidFill>
                <a:latin typeface="+mn-lt"/>
              </a:rPr>
              <a:t>Einfach jetzt scannen – ausfüllen – profitieren!</a:t>
            </a:r>
            <a:endParaRPr lang="de-DE" b="1" dirty="0" smtClean="0">
              <a:solidFill>
                <a:schemeClr val="bg1"/>
              </a:solidFill>
              <a:latin typeface="+mn-lt"/>
            </a:endParaRPr>
          </a:p>
          <a:p>
            <a:endParaRPr lang="de-DE" b="1" dirty="0" smtClean="0">
              <a:solidFill>
                <a:schemeClr val="bg1"/>
              </a:solidFill>
              <a:latin typeface="+mn-lt"/>
            </a:endParaRPr>
          </a:p>
          <a:p>
            <a:endParaRPr lang="de-DE" b="1" dirty="0" smtClean="0">
              <a:solidFill>
                <a:schemeClr val="bg1"/>
              </a:solidFill>
              <a:latin typeface="+mn-lt"/>
            </a:endParaRPr>
          </a:p>
          <a:p>
            <a:endParaRPr lang="de-DE" b="1" dirty="0" smtClean="0">
              <a:solidFill>
                <a:schemeClr val="bg1"/>
              </a:solidFill>
              <a:latin typeface="+mn-lt"/>
            </a:endParaRPr>
          </a:p>
          <a:p>
            <a:r>
              <a:rPr lang="de-DE" b="1" dirty="0" smtClean="0">
                <a:solidFill>
                  <a:schemeClr val="bg1"/>
                </a:solidFill>
                <a:latin typeface="+mn-lt"/>
              </a:rPr>
              <a:t> </a:t>
            </a:r>
          </a:p>
        </p:txBody>
      </p:sp>
      <p:pic>
        <p:nvPicPr>
          <p:cNvPr id="7" name="Grafik 6" descr="qr-code_DY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04248" y="4437112"/>
            <a:ext cx="2160000" cy="2160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65371865"/>
      </p:ext>
    </p:extLst>
  </p:cSld>
  <p:clrMapOvr>
    <a:masterClrMapping/>
  </p:clrMapOvr>
  <p:transition spd="slow" advTm="3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98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 txBox="1">
            <a:spLocks/>
          </p:cNvSpPr>
          <p:nvPr/>
        </p:nvSpPr>
        <p:spPr>
          <a:xfrm>
            <a:off x="1475656" y="2780928"/>
            <a:ext cx="6408712" cy="692696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VIELE WEGE FÜHREN ZU UNS!</a:t>
            </a:r>
            <a:endParaRPr kumimoji="0" lang="de-DE" sz="3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Arial" pitchFamily="34" charset="0"/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0" y="5129808"/>
            <a:ext cx="3888432" cy="1728192"/>
          </a:xfrm>
          <a:prstGeom prst="roundRect">
            <a:avLst/>
          </a:prstGeom>
          <a:solidFill>
            <a:srgbClr val="005983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20000"/>
              </a:spcBef>
            </a:pPr>
            <a:r>
              <a:rPr lang="de-DE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DECHEMA e.V.</a:t>
            </a:r>
            <a:br>
              <a:rPr lang="de-DE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de-DE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Theodor-Heuss-Allee 25</a:t>
            </a:r>
            <a:br>
              <a:rPr lang="de-DE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de-DE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60486 Frankfurt am Main</a:t>
            </a:r>
          </a:p>
          <a:p>
            <a:pPr>
              <a:spcBef>
                <a:spcPct val="20000"/>
              </a:spcBef>
            </a:pPr>
            <a:r>
              <a:rPr lang="de-DE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Tel. ++49 (0)69 7564-0</a:t>
            </a:r>
          </a:p>
          <a:p>
            <a:pPr>
              <a:spcBef>
                <a:spcPct val="20000"/>
              </a:spcBef>
            </a:pPr>
            <a:r>
              <a:rPr lang="de-DE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presse@dechema.de</a:t>
            </a:r>
          </a:p>
        </p:txBody>
      </p:sp>
      <p:sp>
        <p:nvSpPr>
          <p:cNvPr id="12" name="Abgerundetes Rechteck 11"/>
          <p:cNvSpPr/>
          <p:nvPr/>
        </p:nvSpPr>
        <p:spPr>
          <a:xfrm>
            <a:off x="6191672" y="3933056"/>
            <a:ext cx="2952328" cy="648072"/>
          </a:xfrm>
          <a:prstGeom prst="roundRect">
            <a:avLst/>
          </a:prstGeom>
          <a:solidFill>
            <a:srgbClr val="005983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9388" lvl="0" indent="-179388">
              <a:lnSpc>
                <a:spcPct val="130000"/>
              </a:lnSpc>
              <a:spcBef>
                <a:spcPts val="1200"/>
              </a:spcBef>
              <a:buClr>
                <a:srgbClr val="005983"/>
              </a:buClr>
              <a:defRPr/>
            </a:pPr>
            <a:r>
              <a:rPr lang="de-DE" sz="1800" b="1" kern="0" dirty="0" smtClean="0">
                <a:solidFill>
                  <a:schemeClr val="bg1"/>
                </a:solidFill>
                <a:latin typeface="Calibri" panose="020F0502020204030204" pitchFamily="34" charset="0"/>
              </a:rPr>
              <a:t>                  </a:t>
            </a:r>
          </a:p>
        </p:txBody>
      </p:sp>
      <p:pic>
        <p:nvPicPr>
          <p:cNvPr id="13" name="Grafik 12" descr="Twit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4005064"/>
            <a:ext cx="504056" cy="504056"/>
          </a:xfrm>
          <a:prstGeom prst="rect">
            <a:avLst/>
          </a:prstGeom>
        </p:spPr>
      </p:pic>
      <p:pic>
        <p:nvPicPr>
          <p:cNvPr id="14" name="Grafik 13" descr="DEC_eV_negativ_wei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5805264"/>
            <a:ext cx="2368160" cy="792000"/>
          </a:xfrm>
          <a:prstGeom prst="rect">
            <a:avLst/>
          </a:prstGeom>
        </p:spPr>
      </p:pic>
      <p:sp>
        <p:nvSpPr>
          <p:cNvPr id="3074" name="AutoShape 2" descr="Bildergebnis für linkedi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8" name="Grafik 17" descr="linkedi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4005064"/>
            <a:ext cx="540000" cy="540000"/>
          </a:xfrm>
          <a:prstGeom prst="rect">
            <a:avLst/>
          </a:prstGeom>
        </p:spPr>
      </p:pic>
      <p:pic>
        <p:nvPicPr>
          <p:cNvPr id="19" name="Grafik 18" descr="xin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68344" y="4005064"/>
            <a:ext cx="504000" cy="504000"/>
          </a:xfrm>
          <a:prstGeom prst="rect">
            <a:avLst/>
          </a:prstGeom>
        </p:spPr>
      </p:pic>
      <p:pic>
        <p:nvPicPr>
          <p:cNvPr id="20" name="Grafik 19" descr="fb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316416" y="4005064"/>
            <a:ext cx="648072" cy="504008"/>
          </a:xfrm>
          <a:prstGeom prst="rect">
            <a:avLst/>
          </a:prstGeom>
        </p:spPr>
      </p:pic>
      <p:sp>
        <p:nvSpPr>
          <p:cNvPr id="22" name="Abgerundetes Rechteck 21"/>
          <p:cNvSpPr/>
          <p:nvPr/>
        </p:nvSpPr>
        <p:spPr>
          <a:xfrm>
            <a:off x="0" y="3861048"/>
            <a:ext cx="3816424" cy="576064"/>
          </a:xfrm>
          <a:prstGeom prst="roundRect">
            <a:avLst/>
          </a:prstGeom>
          <a:solidFill>
            <a:srgbClr val="005983"/>
          </a:solidFill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9388" lvl="0" indent="-179388" algn="ctr">
              <a:lnSpc>
                <a:spcPct val="130000"/>
              </a:lnSpc>
              <a:spcBef>
                <a:spcPts val="1200"/>
              </a:spcBef>
              <a:buClr>
                <a:srgbClr val="005983"/>
              </a:buClr>
              <a:defRPr/>
            </a:pPr>
            <a:r>
              <a:rPr lang="de-DE" b="1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www.dechema.de</a:t>
            </a:r>
          </a:p>
        </p:txBody>
      </p:sp>
      <p:pic>
        <p:nvPicPr>
          <p:cNvPr id="16" name="Grafik 15" descr="DEC_YOUNG_Farb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475656" y="332656"/>
            <a:ext cx="6454470" cy="2160000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CHEMA Template PPT 2007_fs">
  <a:themeElements>
    <a:clrScheme name="DECHEMA Standard">
      <a:dk1>
        <a:srgbClr val="000000"/>
      </a:dk1>
      <a:lt1>
        <a:srgbClr val="FFFFFF"/>
      </a:lt1>
      <a:dk2>
        <a:srgbClr val="005983"/>
      </a:dk2>
      <a:lt2>
        <a:srgbClr val="7F7F7F"/>
      </a:lt2>
      <a:accent1>
        <a:srgbClr val="7FC818"/>
      </a:accent1>
      <a:accent2>
        <a:srgbClr val="0099FF"/>
      </a:accent2>
      <a:accent3>
        <a:srgbClr val="DE5619"/>
      </a:accent3>
      <a:accent4>
        <a:srgbClr val="7F7F7F"/>
      </a:accent4>
      <a:accent5>
        <a:srgbClr val="7F7F7F"/>
      </a:accent5>
      <a:accent6>
        <a:srgbClr val="7F7F7F"/>
      </a:accent6>
      <a:hlink>
        <a:srgbClr val="0000FF"/>
      </a:hlink>
      <a:folHlink>
        <a:srgbClr val="969696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800" dirty="0" err="1" smtClean="0">
            <a:latin typeface="+mn-lt"/>
          </a:defRPr>
        </a:defPPr>
      </a:lstStyle>
    </a:txDef>
  </a:objectDefaults>
  <a:extraClrSchemeLst>
    <a:extraClrScheme>
      <a:clrScheme name="DECHEMA Template - schlicht KWI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CHEMA Template - schlicht KWI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CHEMA Template - schlicht KWI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CHEMA Template - schlicht KWI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CHEMA Template - schlicht KW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CHEMA Template - schlicht KW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CHEMA Template - schlicht KW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CHEMA Template - schlicht KW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5983"/>
        </a:accent1>
        <a:accent2>
          <a:srgbClr val="DE5619"/>
        </a:accent2>
        <a:accent3>
          <a:srgbClr val="FFFFFF"/>
        </a:accent3>
        <a:accent4>
          <a:srgbClr val="000000"/>
        </a:accent4>
        <a:accent5>
          <a:srgbClr val="AAB5C1"/>
        </a:accent5>
        <a:accent6>
          <a:srgbClr val="C94D16"/>
        </a:accent6>
        <a:hlink>
          <a:srgbClr val="7FC818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CHEMA Template PPT 2007_fs">
  <a:themeElements>
    <a:clrScheme name="DECHEMA Standard">
      <a:dk1>
        <a:srgbClr val="000000"/>
      </a:dk1>
      <a:lt1>
        <a:srgbClr val="FFFFFF"/>
      </a:lt1>
      <a:dk2>
        <a:srgbClr val="005983"/>
      </a:dk2>
      <a:lt2>
        <a:srgbClr val="7F7F7F"/>
      </a:lt2>
      <a:accent1>
        <a:srgbClr val="7FC818"/>
      </a:accent1>
      <a:accent2>
        <a:srgbClr val="0099FF"/>
      </a:accent2>
      <a:accent3>
        <a:srgbClr val="DE5619"/>
      </a:accent3>
      <a:accent4>
        <a:srgbClr val="7F7F7F"/>
      </a:accent4>
      <a:accent5>
        <a:srgbClr val="7F7F7F"/>
      </a:accent5>
      <a:accent6>
        <a:srgbClr val="7F7F7F"/>
      </a:accent6>
      <a:hlink>
        <a:srgbClr val="0000FF"/>
      </a:hlink>
      <a:folHlink>
        <a:srgbClr val="969696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800" dirty="0" err="1" smtClean="0">
            <a:latin typeface="+mn-lt"/>
          </a:defRPr>
        </a:defPPr>
      </a:lstStyle>
    </a:txDef>
  </a:objectDefaults>
  <a:extraClrSchemeLst>
    <a:extraClrScheme>
      <a:clrScheme name="DECHEMA Template - schlicht KWI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CHEMA Template - schlicht KWI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CHEMA Template - schlicht KWI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CHEMA Template - schlicht KWI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CHEMA Template - schlicht KW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CHEMA Template - schlicht KW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CHEMA Template - schlicht KW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CHEMA Template - schlicht KW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5983"/>
        </a:accent1>
        <a:accent2>
          <a:srgbClr val="DE5619"/>
        </a:accent2>
        <a:accent3>
          <a:srgbClr val="FFFFFF"/>
        </a:accent3>
        <a:accent4>
          <a:srgbClr val="000000"/>
        </a:accent4>
        <a:accent5>
          <a:srgbClr val="AAB5C1"/>
        </a:accent5>
        <a:accent6>
          <a:srgbClr val="C94D16"/>
        </a:accent6>
        <a:hlink>
          <a:srgbClr val="7FC818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DECHEMA Template PPT 2007_fs</Template>
  <TotalTime>0</TotalTime>
  <Words>115</Words>
  <Application>Microsoft Office PowerPoint</Application>
  <PresentationFormat>Bildschirmpräsentation (4:3)</PresentationFormat>
  <Paragraphs>61</Paragraphs>
  <Slides>5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5</vt:i4>
      </vt:variant>
    </vt:vector>
  </HeadingPairs>
  <TitlesOfParts>
    <vt:vector size="7" baseType="lpstr">
      <vt:lpstr>DECHEMA Template PPT 2007_fs</vt:lpstr>
      <vt:lpstr>2_DECHEMA Template PPT 2007_fs</vt:lpstr>
      <vt:lpstr>WISSENSCHAFT UND INDUSTRIE IM DIALOG</vt:lpstr>
      <vt:lpstr> 7 FOKUSTHEMEN AUF EINEN BLICK!</vt:lpstr>
      <vt:lpstr>PowerPoint-Präsentation</vt:lpstr>
      <vt:lpstr>PowerPoint-Präsentation</vt:lpstr>
      <vt:lpstr>PowerPoint-Präsentation</vt:lpstr>
    </vt:vector>
  </TitlesOfParts>
  <Company>DECHEMA e.V.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ruebberdt</dc:creator>
  <cp:lastModifiedBy>Rübberdt, Kathrin</cp:lastModifiedBy>
  <cp:revision>306</cp:revision>
  <dcterms:created xsi:type="dcterms:W3CDTF">2011-08-12T09:12:11Z</dcterms:created>
  <dcterms:modified xsi:type="dcterms:W3CDTF">2020-11-02T12:01:22Z</dcterms:modified>
</cp:coreProperties>
</file>